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 Know That Christ Is Rais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 Know That Christ Is Raised is John Brownlow Geyer's 1967 confession of Easter faith interpreted through bapt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ntrolling claim is that the resurrection is not only an event to remember: through incorporation into Christ, Christians are summoned to live within the new reality created by his victory ov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joins Christology, baptism, ecclesiology, and new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moves from the risen Christ to the baptized community and then toward the renewal of the whole created or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acclamation gives worshipers a concise response of praise after each doctrinally concentrated stanza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gins with Christology: Jesus Christ has truly passed through death and now lives beyond its domi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assurance rests on that completed divine action, not on the intensity of the congregation's Easter em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aptismal theology follows Paul's language of particip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aptism joins believers to Christ's death and risen life and identifies them with a community that must learn to live according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raditions differ in how they explain sacramental efficacy, but the hymn does not permit baptism to become an isolated ceremony or a merely private bad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the Easter Vigil or a baptism so that the liturgical action and Romans 6 interpret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baptized worshipers to identify concrete habits that belong to newness of life, including reconciliation, shared service, and resistance to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baptism as incorporation into Christ and his body, not only as an individual spiritual milest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Easter celebration with care for embodied community and creation rather than limiting resurrection to life aft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omparing hymnals, note substantive textual alterations and the possible omission of the Trinitarian stanza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2026-08-28T13:34:47Z</dcterms:created>
  <dcterms:modified xsi:type="dcterms:W3CDTF">2026-08-28T13:34:47Z</dcterms:modified>
  <dc:title>We Know That Christ Is Raised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