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5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We Shall Overcom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We Shall Overcome” is a freedom song of collective hope rather than a conventional hymn by a single auth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force comes from a shared promise spoken in the first-person plural: people facing oppression sing together that the present order of injustice is not fin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’s modern identity was formed at the meeting point of African American religious song, labor struggle, folk transmission, and the Black freedom move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churches and civil rights mass meetings it could function simultaneously as prayer, testimony, encouragement, and disciplined public resol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low repetition allowed a crowd to become a community of singers rather than an audie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expresses a theology of hope under press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was not formed in conditions of comfort but in labor struggle, racial segregation, imprisonment, violence, and organized resist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ope in this setting is neither denial nor passivity; it is the conviction that injustice must not be granted the status of perman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orporate voice is equally importa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peated first-person plural turns courage into a communal practi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song to strengthen communal perseverance when a congregation is engaged in long-term work for justice, reconciliation, or pe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its labor and civil rights history before singing so that the song is not reduced to a generic message of personal succ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hope with action by identifying a concrete work of justice, mercy, or peacemaking in which the congregation can participat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nonviolent resistance to evil by refusing dehumanization, retaliation, and hatred while still naming injustice truthfull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ake room for lament alongside confidence; the history of the song shows that courage can be sung while fear, grief, and danger are still pres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2026-08-28T12:11:05Z</dcterms:created>
  <dcterms:modified xsi:type="dcterms:W3CDTF">2026-08-28T12:11:05Z</dcterms:modified>
  <dc:title>We Shall Overcome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