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23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e Three King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e Three Kings is one of the most beloved Christmas and Epiphany carols in the English speaking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and composed by Episcopal priest John Henry Hopkins Jr in the nineteenth century, the hymn retells the biblical story of the magi who journeyed from distant lands to worship the newborn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uniquely presents the voices of the magi themselves, each stanza reflecting the symbolic meaning of the gifts they bring: gold for kingship, frankincense for divinity, and myrrh foreshadowing Christ's suffering and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rough this poetic structure, the carol connects the birth of Jesus with the full story of redemp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dramatic refrain about the guiding star emphasizes the theme of divine guidan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reflects the doctrine of the incarnation by celebrating the birth of Christ as the appearance of God's glory among human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visit of the magi symbolizes the universal reach of Christ's salv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ach gift offered by the magi carries theological mean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old represents Christ's kingship, frankincense points to his divine nature, and myrrh anticipates his sacrificial dea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rough this symbolism the hymn connects Christmas with the entire narrative of redemption, including the cross and resurrec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eek Christ with the same dedication shown by the magi in their journe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cognize Jesus as both King and Savior worthy of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ffer gifts of devotion, service, and praise in response to God's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God's guidance to lead your life toward deeper fai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elebrate the global scope of the gospel that calls all nations to Chris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2026-08-28T05:47:39Z</dcterms:created>
  <dcterms:modified xsi:type="dcterms:W3CDTF">2026-08-28T05:47:39Z</dcterms:modified>
  <dc:title>We Three Kings Teaching Guide</dc:title>
  <dc:description>Hymn study resource prepared by HymnInfo.com.</dc:description>
  <dc:subject>Hymn study resource</dc:subject>
  <cp:keywords>hymn study, Christian worship, church teaching, HymnInfo</cp:keywords>
  <cp:category/>
  <cp:revision/>
  <cp:contentStatus/>
</cp:coreProperties>
</file>