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380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We Utter Our Cry]]></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e Utter Our Cry is a Christian prayer for peace that refuses to separate worship from the conditions in which people actually liv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red Kaan wrote the hymn in 1983 for an international conference on life and peace, and its concern reaches beyond the ending of armed conflict to the survival of the earth, responsible stewardship, public leadership, and the church's willingness to act on what it pray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moves from lament and intercession toward moral commit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eace is presented not as passive calm but as work that requires courage, wisdom, truthfulness, and sustained ac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emphasis is characteristic of Kaan's hymnody: Christian prayer must shape public responsibility as well as private devo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presents peace as part of Christian discipleship rather than as a detached social ide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yer addresses God, but it also exposes the responsibilities of those who pra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Kaan's theology therefore holds intercession and action together: believers ask for peace while also being called to resist forces that destroy life, truth, community, and the future entrusted to coming generation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creation car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uman conflict and environmental destruction are not treated as unrelated problem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y for peace in specific places of conflict while also asking what responsible action should accompany that pray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xamine personal, congregational, and civic choices for ways they either protect or diminish human life and the created worl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upport forms of reconciliation that combine truth, justice, mercy, and patient relationship-building rather than merely avoiding disagree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ncourage public leaders to pursue peace with integrity, while remembering that Christian responsibility is not delegated entirely to government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in worship where prayer for peace is joined to concrete commitments in peacemaking, creation care, and servi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2026-10-15T15:18:55Z</dcterms:created>
  <dcterms:modified xsi:type="dcterms:W3CDTF">2026-10-15T15:18:55Z</dcterms:modified>
  <dc:title>We Utter Our Cry Teaching Guide</dc:title>
  <dc:description>Hymn study resource prepared by HymnInfo.com.</dc:description>
  <dc:subject>Hymn study resource</dc:subject>
  <cp:keywords>hymn study, Christian worship, church teaching, HymnInfo</cp:keywords>
  <cp:category/>
  <cp:revision/>
  <cp:contentStatus/>
</cp:coreProperties>
</file>