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079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e Would See Jesu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e Would See Jesus is a five-stanza hymn that turns a brief request from John 12:21 into a meditation on the earthly life and ministry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ather than dwelling on a single episode, John Edgar Park moves from the Nativity to Jesus' hidden life, public teaching, healing ministry, and call to disciple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peated desire to see Jesus gives the hymn unity while each stanza presents a different manifestation of who Christ i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especially associated with Epiphany because its opening stanza evokes the star and the coming of worshipers to the child Jesu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Yet its scope is broader than the Christmas seas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central theological theme is revelation in the person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ach stanza asks what it means to see Jesus and answers by locating that vision in the concrete events of his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knowledge of God is therefore presented as Christ-centered and historical rather than vague or merely inwar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carnation is especially importa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moves easily between the humanity of Jesus and language that confesses his divine identit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during Epiphany or a service tracing the life and ministry of Jesu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vite worshipers to ask how Scripture helps them see Christ more clearly rather than relying on vague spiritual impression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the teaching and healing stanzas with concrete practices of learning, compassion, and serv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final stanza as a response to preaching about vocation, discipleship, or Christian commit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teaching the hymn, explain that seeing Jesus in the biblical sense should lead from recognition to faithful following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2026-10-01T21:55:20Z</dcterms:created>
  <dcterms:modified xsi:type="dcterms:W3CDTF">2026-10-01T21:55:20Z</dcterms:modified>
  <dc:title>We Would See Jesus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