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eary of All Trumpet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ary of All Trumpeting is a reflective hymn that voices the longing of believers for peace and spiritual renewal in a world filled with conflict and empty triump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Lutheran theologian Martin Franzmann, the hymn offers a prayerful critique of violence and self glor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 of celebrating worldly victories, the hymn points worshippers toward the sustaining presen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magery of bread recalls the nourishment that Christ provides to those who seek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language acknowledges the exhaustion many people feel amid war, pride, and human conflic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theology that contrasts worldly power with the humble gra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 of glorifying human achievements, the hymn directs attention toward God's sustain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spiritual nourish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read imagery points to Christ as the source of life and strength for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church's role as a witness to pe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urn away from pride and empty triumphs that distract from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spiritual nourishment through Christ the bread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mote peace and humility in personal relationships and commun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worship to renew hope and perspective in difficult tim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ve as witnesses to Christ's peace in a world filled with conflic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2026-08-29T12:43:05Z</dcterms:created>
  <dcterms:modified xsi:type="dcterms:W3CDTF">2026-08-29T12:43:05Z</dcterms:modified>
  <dc:title>Weary of All Trumpeting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