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92512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447675" y="495300"/>
            <a:ext cx="57150" cy="3943350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7391400" y="723900"/>
            <a:ext cx="161925" cy="31908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 descr=""/>
          <p:cNvSpPr/>
          <p:nvPr/>
        </p:nvSpPr>
        <p:spPr>
          <a:xfrm>
            <a:off x="6619875" y="1504950"/>
            <a:ext cx="1714500" cy="1619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/>
          <p:cNvSpPr txBox="1"/>
          <p:nvPr/>
        </p:nvSpPr>
        <p:spPr>
          <a:xfrm>
            <a:off x="685800" y="1133475"/>
            <a:ext cx="5553075" cy="102870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What Child Is This]]></a:t>
            </a:r>
          </a:p>
        </p:txBody>
      </p:sp>
      <p:sp>
        <p:nvSpPr>
          <p:cNvPr id="7" name=""/>
          <p:cNvSpPr txBox="1"/>
          <p:nvPr/>
        </p:nvSpPr>
        <p:spPr>
          <a:xfrm>
            <a:off x="685800" y="2228850"/>
            <a:ext cx="5276850" cy="4095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i="1" strike="noStrike" sz="20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Teaching Guide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What Child Is This is one of the most beloved Christmas hymns in the English speaking world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Written by William Chatterton Dix in the nineteenth century, the hymn reflects deeply on the identity of the infant Jesus lying in the manger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rough a series of poetic questions and answers, the hymn reveals that the child of Bethlehem is none other than Christ the King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text invites worshippers to contemplate the mystery of the incarnation, in which God entered human history through the birth of Jesus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also contrasts the humility of Christ's birth with his divine identity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Theological Reflec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emphasizes the doctrine of the incarnation, the belief that God became human in Jesus Christ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text invites worshippers to marvel at the paradox of divine glory revealed in humble circumstances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Another key theme is the kingship of Christ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ough born in poverty, Jesus is recognized as the King of kings who brings salvation to the world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also highlights the response of worship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Applica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Reflect on the mystery of God becoming human in Jesus Christ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Respond to the gift of Christ with worship and gratitud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Recognize Christ as the true king worthy of devotio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Share the message of Christ's birth with others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Celebrate the joy and hope of the incarnation during the Christmas season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723900" y="723900"/>
            <a:ext cx="7705725" cy="37338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1409700" y="1181100"/>
            <a:ext cx="57150" cy="26765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/>
          <p:cNvSpPr txBox="1"/>
          <p:nvPr/>
        </p:nvSpPr>
        <p:spPr>
          <a:xfrm>
            <a:off x="1752600" y="1181100"/>
            <a:ext cx="5619750" cy="6191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Use & Share with Care]]></a:t>
            </a:r>
          </a:p>
        </p:txBody>
      </p:sp>
      <p:sp>
        <p:nvSpPr>
          <p:cNvPr id="6" name=""/>
          <p:cNvSpPr txBox="1"/>
          <p:nvPr/>
        </p:nvSpPr>
        <p:spPr>
          <a:xfrm>
            <a:off x="1752600" y="1933575"/>
            <a:ext cx="5619750" cy="16097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© HymnInfo.com. Free for personal, church, classroom, and small-group teaching use. Please do not sell, repost, or redistribute as downloadable files without permission.]]></a:t>
            </a:r>
          </a:p>
        </p:txBody>
      </p:sp>
      <p:sp>
        <p:nvSpPr>
          <p:cNvPr id="7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8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9">
  <a:themeElements>
    <a:clrScheme name="Theme3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HymnInfo.com</Company>
  <LinksUpToDate>false</LinksUpToDate>
  <SharedDoc>false</SharedDoc>
  <HyperlinksChanged>false</HyperlinksChanged>
  <AppVersion>12.0000</AppVersion>
  <Manager/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HymnInfo.com</dc:creator>
  <cp:lastModifiedBy>HymnInfo.com</cp:lastModifiedBy>
  <dcterms:created xsi:type="dcterms:W3CDTF">2026-08-28T09:20:47Z</dcterms:created>
  <dcterms:modified xsi:type="dcterms:W3CDTF">2026-08-28T09:20:47Z</dcterms:modified>
  <dc:title>What Child Is This Teaching Guide</dc:title>
  <dc:description>Hymn study resource prepared by HymnInfo.com.</dc:description>
  <dc:subject>Hymn study resource</dc:subject>
  <cp:keywords>hymn study, Christian worship, church teaching, HymnInfo</cp:keywords>
  <cp:category/>
  <cp:revision/>
  <cp:contentStatus/>
</cp:coreProperties>
</file>