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1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y Jesus, I Love Th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y Jesus, I Love Thee is a first-person confession in which love for Christ answers Christ's prior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evotion is not built on sentiment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names redemption, the cross, present discipleship, perseverance through death, and the hope of worship in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stanza returns to the urgency of loving Christ now, so memory and future hope are repeatedly gathered into a present act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lso a reminder that familiar congregational songs can have complicated histori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egins with the priority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nfession of love is possible because Christ first loved and redeem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rotects personal devotion from becoming a spiritual achie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surance rests in the Savior and his saving work, while the worshiper's response includes repentance, gratitude, and the surrender of rival loyal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understanding of the atonement is personal and substitutiona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Christ's prior love, rather than the strength of your own emotion, be the foundation of assurance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and relinquish loyalties, habits, or ambitions that compete with faithfu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ditate on the cross as the concrete disclosure of Christ's self-giving love and the ground of pard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ress love for Christ through obedience, mercy, endurance, and participation in the life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for suffering and death by cultivating present faithfulness rather than waiting for a final moment of spiritual intens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2026-08-28T05:41:42Z</dcterms:created>
  <dcterms:modified xsi:type="dcterms:W3CDTF">2026-08-28T05:41:42Z</dcterms:modified>
  <dc:title>My Jesus, I Love Thee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