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1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at Does the Lord Requir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at Does the Lord Require is a concise yet powerful hymn rooted in the prophetic call to faithful l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directly from Micah 6:8, the hymn invites believers to reflect on what God truly desires from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emphasizing ritual offerings or elaborate sacrifices, the text points to the ethical and relational dimensions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ce, mercy, and humility are presented as the heart of authentic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functions both as a prayer and as a moral challen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relationship between worship and ethic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e devotion to God cannot be separated from the practice of justice and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alking humbly with God suggests a life shaped by trust, obedience, and awareness of God's sovereig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prophetic tradition, which repeatedly challenged empty religious ritu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justice in relationships and social structu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ow mercy and compassion toward those in n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alk humbly before God in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worship to inspire ethical l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ways to serve others through faithful disciple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2026-08-28T13:56:20Z</dcterms:created>
  <dcterms:modified xsi:type="dcterms:W3CDTF">2026-08-28T13:56:20Z</dcterms:modified>
  <dc:title>What Does the Lord Require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