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7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at Does the Lord Requi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at Does the Lord Require is a twentieth-century hymn that brings the prophetic challenge of Micah 6 into congregational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bert Frederick Bayly wrote it not as a decorative retelling of an Old Testament text but as a Christian hymn about the relationship between worship and condu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question is whether religious devotion can be separated from justice, mercy, humility, and responsible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striking because it turns a biblical ethical demand toward public as well as private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ayly’s broader text addresses leadership, economic responsibility, and the difficulty of faithful obedience, then places Christian discipleship under the sustaining grace of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theology begins with the prophetic critique of religious formalis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acrifice, praise, and offering are not dismissed as meaningless; rather, they are judged by whether worshipers also live in ways consistent with God’s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ustice and mercy therefore belong inside the life of faith rather than being optional social concerns added after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social hol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ayly extends moral responsibility beyond the isolated believer to leaders, economic relationships, and communal structur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worship practices are matched by just and merciful conduct in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sider how Christian responsibility applies not only to personal choices but also to leadership, work, commerce, and public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icah 6:6-8 as a framework for confession that moves from religious activity toward ethical self-exam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mercy in ways that cost time, attention, resources, or status rather than leaving compassion at the level of senti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epend on the grace of Christ for obedience instead of treating Christian ethics as a program of moral self-improv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2026-10-12T16:03:29Z</dcterms:created>
  <dcterms:modified xsi:type="dcterms:W3CDTF">2026-10-12T16:03:29Z</dcterms:modified>
  <dc:title>What Does the Lord Require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