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3515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What Gift Can We Bring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/>
          <p:cNvSpPr txBox="1"/>
          <p:nvPr/>
        </p:nvSpPr>
        <p:spPr>
          <a:xfrm>
            <a:off x="685800" y="2914650"/>
            <a:ext cx="5419725" cy="9239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Full lyrics and sheet music are not included because this hymn is not currently marked as public domain in the HymnInfo database. Please consult a licensed hymnal or authorized publisher for the complete text and music.]]></a:t>
            </a:r>
          </a:p>
        </p:txBody>
      </p:sp>
      <p:sp>
        <p:nvSpPr>
          <p:cNvPr id="9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10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hat Gift Can We Bring is a hymn of gratitude that invites worshippers to consider how they may respond to God's goodnes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ritten and composed by Jane Marshall, the hymn reflects the spirit of thanksgiving that shapes Christian worship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text asks a series of reflective questions about what believers can offer in response to divine gra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ather than focusing on material gifts, the hymn points to lives of gratitude, praise, and servi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language is especially suited to moments of celebration within the life of the church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emphasizes stewardship as a response to gra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Everything believers possess ultimately comes from God, and faithful stewardship acknowledges this truth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nother key theme is communal worship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is written in the plural voice, highlighting that thanksgiving is shared by the gathered church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text also expresses a theology of gratitude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Express gratitude to God through daily worship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Offer time and abilities in service to other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elebrate God's faithfulness in the life of the church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Practice generosity as an act of thanksgiving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emember that every good gift ultimately comes from God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8">
  <a:themeElements>
    <a:clrScheme name="Theme6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2026-08-28T12:07:57Z</dcterms:created>
  <dcterms:modified xsi:type="dcterms:W3CDTF">2026-08-28T12:07:57Z</dcterms:modified>
  <dc:title>What Gift Can We Bring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