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1.xml.rels" ContentType="application/vnd.openxmlformats-package.relationships+xml"/>
  <Override PartName="/ppt/slideMasters/slideMaster1.xml" ContentType="application/vnd.openxmlformats-officedocument.presentationml.slideMaster+xml"/>
  <Override PartName="/ppt/presProps.xml" ContentType="application/vnd.openxmlformats-officedocument.presentationml.presProps+xml"/>
  <Override PartName="/ppt/theme/theme1.xml" ContentType="application/vnd.openxmlformats-officedocument.theme+xml"/>
  <Override PartName="/ppt/slideLayouts/_rels/slideLayout9.xml.rels" ContentType="application/vnd.openxmlformats-package.relationships+xml"/>
  <Override PartName="/ppt/slideLayouts/_rels/slideLayout8.xml.rels" ContentType="application/vnd.openxmlformats-package.relationships+xml"/>
  <Override PartName="/ppt/slideLayouts/_rels/slideLayout7.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6.xml.rels" ContentType="application/vnd.openxmlformats-package.relationships+xml"/>
  <Override PartName="/ppt/slideLayouts/_rels/slideLayout10.xml.rels" ContentType="application/vnd.openxmlformats-package.relationships+xml"/>
  <Override PartName="/ppt/slideLayouts/_rels/slideLayout2.xml.rels" ContentType="application/vnd.openxmlformats-package.relationships+xml"/>
  <Override PartName="/ppt/slideLayouts/_rels/slideLayout5.xml.rels" ContentType="application/vnd.openxmlformats-package.relationships+xml"/>
  <Override PartName="/ppt/slideLayouts/_rels/slideLayout4.xml.rels" ContentType="application/vnd.openxmlformats-package.relationships+xml"/>
  <Override PartName="/ppt/slideLayouts/_rels/slideLayout1.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s/_rels/slide10.xml.rels" ContentType="application/vnd.openxmlformats-package.relationships+xml"/>
  <Override PartName="/ppt/slides/_rels/slide8.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5.xml.rels" ContentType="application/vnd.openxmlformats-package.relationships+xml"/>
  <Override PartName="/ppt/slides/_rels/slide13.xml.rels" ContentType="application/vnd.openxmlformats-package.relationships+xml"/>
  <Override PartName="/ppt/slides/_rels/slide12.xml.rels" ContentType="application/vnd.openxmlformats-package.relationships+xml"/>
  <Override PartName="/ppt/slides/_rels/slide9.xml.rels" ContentType="application/vnd.openxmlformats-package.relationships+xml"/>
  <Override PartName="/ppt/slides/_rels/slide11.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xml.rels" ContentType="application/vnd.openxmlformats-package.relationships+xml"/>
  <Override PartName="/ppt/slides/_rels/slide16.xml.rels" ContentType="application/vnd.openxmlformats-package.relationships+xml"/>
  <Override PartName="/ppt/slides/_rels/slide2.xml.rels" ContentType="application/vnd.openxmlformats-package.relationships+xml"/>
  <Override PartName="/ppt/slides/_rels/slide17.xml.rels" ContentType="application/vnd.openxmlformats-package.relationships+xml"/>
  <Override PartName="/ppt/slides/_rels/slide3.xml.rels" ContentType="application/vnd.openxmlformats-package.relationships+xml"/>
  <Override PartName="/ppt/slides/_rels/slide18.xml.rels" ContentType="application/vnd.openxmlformats-package.relationships+xml"/>
  <Override PartName="/ppt/slides/_rels/slide4.xml.rels" ContentType="application/vnd.openxmlformats-package.relationships+xml"/>
  <Override PartName="/ppt/slides/slide13.xml" ContentType="application/vnd.openxmlformats-officedocument.presentationml.slide+xml"/>
  <Override PartName="/ppt/slides/slide12.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17.xml" ContentType="application/vnd.openxmlformats-officedocument.presentationml.slide+xml"/>
  <Override PartName="/ppt/slides/slide3.xml" ContentType="application/vnd.openxmlformats-officedocument.presentationml.slide+xml"/>
  <Override PartName="/ppt/slides/slide1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_rels/presentation.xml.rels" ContentType="application/vnd.openxmlformats-package.relationships+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Types>
</file>

<file path=_rels/.rels><?xml version="1.0" encoding="UTF-8"?>
<Relationships xmlns="http://schemas.openxmlformats.org/package/2006/relationships"><Relationship Id="rId1" Type="http://schemas.openxmlformats.org/officedocument/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12192000" cy="68580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le Slide">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685800" y="2130480"/>
            <a:ext cx="7772040" cy="1469520"/>
          </a:xfrm>
          <a:prstGeom prst="rect">
            <a:avLst/>
          </a:prstGeom>
          <a:noFill/>
          <a:ln w="0">
            <a:noFill/>
          </a:ln>
        </p:spPr>
        <p:txBody>
          <a:bodyPr lIns="91440" rIns="91440" tIns="45720" bIns="45720" anchor="ctr">
            <a:noAutofit/>
          </a:bodyPr>
          <a:p>
            <a:pPr indent="0" algn="ctr" defTabSz="457200">
              <a:lnSpc>
                <a:spcPct val="100000"/>
              </a:lnSpc>
              <a:buNone/>
            </a:pPr>
            <a:r>
              <a:rPr b="0" lang="en-US" sz="4400" strike="noStrike" u="none">
                <a:solidFill>
                  <a:schemeClr val="dk1"/>
                </a:solidFill>
                <a:effectLst/>
                <a:uFillTx/>
                <a:latin typeface="Calibri"/>
              </a:rPr>
              <a:t>Click to edit Master title style</a:t>
            </a:r>
            <a:endParaRPr b="0" lang="en-US" sz="4400" strike="noStrike" u="none">
              <a:solidFill>
                <a:schemeClr val="dk1"/>
              </a:solidFill>
              <a:effectLst/>
              <a:uFillTx/>
              <a:latin typeface="Calibri"/>
            </a:endParaRPr>
          </a:p>
        </p:txBody>
      </p:sp>
      <p:sp>
        <p:nvSpPr>
          <p:cNvPr id="1" name="PlaceHolder 2"/>
          <p:cNvSpPr>
            <a:spLocks noGrp="1"/>
          </p:cNvSpPr>
          <p:nvPr>
            <p:ph type="dt" idx="1"/>
          </p:nvPr>
        </p:nvSpPr>
        <p:spPr>
          <a:xfrm>
            <a:off x="457200" y="6356520"/>
            <a:ext cx="2133360" cy="364680"/>
          </a:xfrm>
          <a:prstGeom prst="rect">
            <a:avLst/>
          </a:prstGeom>
          <a:noFill/>
          <a:ln w="0">
            <a:noFill/>
          </a:ln>
        </p:spPr>
        <p:txBody>
          <a:bodyPr lIns="91440" rIns="91440" tIns="45720" bIns="45720" anchor="ctr">
            <a:noAutofit/>
          </a:bodyPr>
          <a:lstStyle>
            <a:lvl1pPr indent="0" defTabSz="457200">
              <a:lnSpc>
                <a:spcPct val="100000"/>
              </a:lnSpc>
              <a:buNone/>
              <a:defRPr b="0" lang="en-US" sz="1200" strike="noStrike" u="none">
                <a:solidFill>
                  <a:schemeClr val="dk1">
                    <a:tint val="75000"/>
                  </a:schemeClr>
                </a:solidFill>
                <a:effectLst/>
                <a:uFillTx/>
                <a:latin typeface="Calibri"/>
              </a:defRPr>
            </a:lvl1pPr>
          </a:lstStyle>
          <a:p>
            <a:pPr indent="0" defTabSz="457200">
              <a:lnSpc>
                <a:spcPct val="100000"/>
              </a:lnSpc>
              <a:buNone/>
            </a:pPr>
            <a:r>
              <a:rPr b="0" lang="en-US" sz="1200" strike="noStrike" u="none">
                <a:solidFill>
                  <a:schemeClr val="dk1">
                    <a:tint val="75000"/>
                  </a:schemeClr>
                </a:solidFill>
                <a:effectLst/>
                <a:uFillTx/>
                <a:latin typeface="Calibri"/>
              </a:rPr>
              <a:t>&lt;date/time&gt;</a:t>
            </a:r>
            <a:endParaRPr b="0" lang="en-US" sz="1200" strike="noStrike" u="none">
              <a:solidFill>
                <a:srgbClr val="000000"/>
              </a:solidFill>
              <a:effectLst/>
              <a:uFillTx/>
              <a:latin typeface="Times New Roman"/>
            </a:endParaRPr>
          </a:p>
        </p:txBody>
      </p:sp>
      <p:sp>
        <p:nvSpPr>
          <p:cNvPr id="2" name="PlaceHolder 3"/>
          <p:cNvSpPr>
            <a:spLocks noGrp="1"/>
          </p:cNvSpPr>
          <p:nvPr>
            <p:ph type="ftr" idx="2"/>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b="0" lang="en-US" sz="1400" strike="noStrike" u="none">
                <a:solidFill>
                  <a:srgbClr val="000000"/>
                </a:solidFill>
                <a:effectLst/>
                <a:uFillTx/>
                <a:latin typeface="Times New Roman"/>
              </a:defRPr>
            </a:lvl1pPr>
          </a:lstStyle>
          <a:p>
            <a:pPr indent="0" algn="ctr">
              <a:buNone/>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3" name="PlaceHolder 4"/>
          <p:cNvSpPr>
            <a:spLocks noGrp="1"/>
          </p:cNvSpPr>
          <p:nvPr>
            <p:ph type="sldNum" idx="3"/>
          </p:nvPr>
        </p:nvSpPr>
        <p:spPr>
          <a:xfrm>
            <a:off x="6553080" y="6356520"/>
            <a:ext cx="213336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1200" strike="noStrike" u="none">
                <a:solidFill>
                  <a:schemeClr val="dk1">
                    <a:tint val="75000"/>
                  </a:schemeClr>
                </a:solidFill>
                <a:effectLst/>
                <a:uFillTx/>
                <a:latin typeface="Calibri"/>
              </a:defRPr>
            </a:lvl1pPr>
          </a:lstStyle>
          <a:p>
            <a:pPr indent="0" algn="r" defTabSz="457200">
              <a:lnSpc>
                <a:spcPct val="100000"/>
              </a:lnSpc>
              <a:buNone/>
            </a:pPr>
            <a:fld id="{D731C2B6-FB77-41DF-AAA4-438F7F7487B5}" type="slidenum">
              <a:rPr b="0" lang="en-US" sz="1200" strike="noStrike" u="none">
                <a:solidFill>
                  <a:schemeClr val="dk1">
                    <a:tint val="75000"/>
                  </a:schemeClr>
                </a:solidFill>
                <a:effectLst/>
                <a:uFillTx/>
                <a:latin typeface="Calibri"/>
              </a:rPr>
              <a:t>&lt;number&gt;</a:t>
            </a:fld>
            <a:endParaRPr b="0" lang="en-US" sz="1200" strike="noStrike" u="none">
              <a:solidFill>
                <a:srgbClr val="000000"/>
              </a:solidFill>
              <a:effectLst/>
              <a:uFillTx/>
              <a:latin typeface="Times New Roman"/>
            </a:endParaRP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le and Vertical Text">
    <p:bg>
      <p:bgPr>
        <a:solidFill>
          <a:srgbClr val="ffffff"/>
        </a:solidFill>
      </p:bgPr>
    </p:bg>
    <p:spTree>
      <p:nvGrpSpPr>
        <p:cNvPr id="1" name=""/>
        <p:cNvGrpSpPr/>
        <p:nvPr/>
      </p:nvGrpSpPr>
      <p:grpSpPr>
        <a:xfrm>
          <a:off x="0" y="0"/>
          <a:ext cx="0" cy="0"/>
          <a:chOff x="0" y="0"/>
          <a:chExt cx="0" cy="0"/>
        </a:xfrm>
      </p:grpSpPr>
      <p:sp>
        <p:nvSpPr>
          <p:cNvPr id="4" name="PlaceHolder 1"/>
          <p:cNvSpPr>
            <a:spLocks noGrp="1"/>
          </p:cNvSpPr>
          <p:nvPr>
            <p:ph type="title"/>
          </p:nvPr>
        </p:nvSpPr>
        <p:spPr>
          <a:xfrm>
            <a:off x="457200" y="274680"/>
            <a:ext cx="8229240" cy="1142640"/>
          </a:xfrm>
          <a:prstGeom prst="rect">
            <a:avLst/>
          </a:prstGeom>
          <a:noFill/>
          <a:ln w="0">
            <a:noFill/>
          </a:ln>
        </p:spPr>
        <p:txBody>
          <a:bodyPr lIns="91440" rIns="91440" tIns="45720" bIns="45720" anchor="ctr">
            <a:noAutofit/>
          </a:bodyPr>
          <a:p>
            <a:pPr indent="0" algn="ctr" defTabSz="457200">
              <a:lnSpc>
                <a:spcPct val="100000"/>
              </a:lnSpc>
              <a:buNone/>
            </a:pPr>
            <a:r>
              <a:rPr b="0" lang="en-US" sz="4400" strike="noStrike" u="none">
                <a:solidFill>
                  <a:schemeClr val="dk1"/>
                </a:solidFill>
                <a:effectLst/>
                <a:uFillTx/>
                <a:latin typeface="Calibri"/>
              </a:rPr>
              <a:t>Click to edit Master title style</a:t>
            </a:r>
            <a:endParaRPr b="0" lang="en-US" sz="4400" strike="noStrike" u="none">
              <a:solidFill>
                <a:schemeClr val="dk1"/>
              </a:solidFill>
              <a:effectLst/>
              <a:uFillTx/>
              <a:latin typeface="Calibri"/>
            </a:endParaRPr>
          </a:p>
        </p:txBody>
      </p:sp>
      <p:sp>
        <p:nvSpPr>
          <p:cNvPr id="5" name="PlaceHolder 2"/>
          <p:cNvSpPr>
            <a:spLocks noGrp="1"/>
          </p:cNvSpPr>
          <p:nvPr>
            <p:ph type="body"/>
          </p:nvPr>
        </p:nvSpPr>
        <p:spPr>
          <a:xfrm>
            <a:off x="457200" y="1600200"/>
            <a:ext cx="8229240" cy="4525560"/>
          </a:xfrm>
          <a:prstGeom prst="rect">
            <a:avLst/>
          </a:prstGeom>
          <a:noFill/>
          <a:ln w="0">
            <a:noFill/>
          </a:ln>
        </p:spPr>
        <p:txBody>
          <a:bodyPr lIns="91440" rIns="91440" tIns="45720" bIns="45720" anchor="t" vert="eaVert">
            <a:noAutofit/>
          </a:bodyPr>
          <a:p>
            <a:pPr marL="343080" indent="-343080" defTabSz="457200">
              <a:lnSpc>
                <a:spcPct val="100000"/>
              </a:lnSpc>
              <a:spcBef>
                <a:spcPts val="641"/>
              </a:spcBef>
              <a:buClr>
                <a:srgbClr val="000000"/>
              </a:buClr>
              <a:buFont typeface="Arial"/>
              <a:buChar char="•"/>
            </a:pPr>
            <a:r>
              <a:rPr b="0" lang="en-US" sz="3200" strike="noStrike" u="none">
                <a:solidFill>
                  <a:schemeClr val="dk1"/>
                </a:solidFill>
                <a:effectLst/>
                <a:uFillTx/>
                <a:latin typeface="Calibri"/>
              </a:rPr>
              <a:t>Click to edit Master text styles</a:t>
            </a:r>
            <a:endParaRPr b="0" lang="en-US" sz="3200" strike="noStrike" u="none">
              <a:solidFill>
                <a:schemeClr val="dk1"/>
              </a:solidFill>
              <a:effectLst/>
              <a:uFillTx/>
              <a:latin typeface="Calibri"/>
            </a:endParaRPr>
          </a:p>
          <a:p>
            <a:pPr lvl="1" marL="743040" indent="-285840" defTabSz="457200">
              <a:lnSpc>
                <a:spcPct val="100000"/>
              </a:lnSpc>
              <a:spcBef>
                <a:spcPts val="561"/>
              </a:spcBef>
              <a:buClr>
                <a:srgbClr val="000000"/>
              </a:buClr>
              <a:buFont typeface="Arial"/>
              <a:buChar char="–"/>
            </a:pPr>
            <a:r>
              <a:rPr b="0" lang="en-US" sz="2800" strike="noStrike" u="none">
                <a:solidFill>
                  <a:schemeClr val="dk1"/>
                </a:solidFill>
                <a:effectLst/>
                <a:uFillTx/>
                <a:latin typeface="Calibri"/>
              </a:rPr>
              <a:t>Second level</a:t>
            </a:r>
            <a:endParaRPr b="0" lang="en-US" sz="2800" strike="noStrike" u="none">
              <a:solidFill>
                <a:schemeClr val="dk1"/>
              </a:solidFill>
              <a:effectLst/>
              <a:uFillTx/>
              <a:latin typeface="Calibri"/>
            </a:endParaRPr>
          </a:p>
          <a:p>
            <a:pPr lvl="2" marL="1143000" indent="-228600" defTabSz="457200">
              <a:lnSpc>
                <a:spcPct val="100000"/>
              </a:lnSpc>
              <a:spcBef>
                <a:spcPts val="479"/>
              </a:spcBef>
              <a:buClr>
                <a:srgbClr val="000000"/>
              </a:buClr>
              <a:buFont typeface="Arial"/>
              <a:buChar char="•"/>
            </a:pPr>
            <a:r>
              <a:rPr b="0" lang="en-US" sz="2400" strike="noStrike" u="none">
                <a:solidFill>
                  <a:schemeClr val="dk1"/>
                </a:solidFill>
                <a:effectLst/>
                <a:uFillTx/>
                <a:latin typeface="Calibri"/>
              </a:rPr>
              <a:t>Third level</a:t>
            </a:r>
            <a:endParaRPr b="0" lang="en-US" sz="2400" strike="noStrike" u="none">
              <a:solidFill>
                <a:schemeClr val="dk1"/>
              </a:solidFill>
              <a:effectLst/>
              <a:uFillTx/>
              <a:latin typeface="Calibri"/>
            </a:endParaRPr>
          </a:p>
          <a:p>
            <a:pPr lvl="3" marL="1600200" indent="-228600" defTabSz="457200">
              <a:lnSpc>
                <a:spcPct val="100000"/>
              </a:lnSpc>
              <a:spcBef>
                <a:spcPts val="400"/>
              </a:spcBef>
              <a:buClr>
                <a:srgbClr val="000000"/>
              </a:buClr>
              <a:buFont typeface="Arial"/>
              <a:buChar char="–"/>
            </a:pPr>
            <a:r>
              <a:rPr b="0" lang="en-US" sz="2000" strike="noStrike" u="none">
                <a:solidFill>
                  <a:schemeClr val="dk1"/>
                </a:solidFill>
                <a:effectLst/>
                <a:uFillTx/>
                <a:latin typeface="Calibri"/>
              </a:rPr>
              <a:t>Fourth level</a:t>
            </a:r>
            <a:endParaRPr b="0" lang="en-US" sz="2000" strike="noStrike" u="none">
              <a:solidFill>
                <a:schemeClr val="dk1"/>
              </a:solidFill>
              <a:effectLst/>
              <a:uFillTx/>
              <a:latin typeface="Calibri"/>
            </a:endParaRPr>
          </a:p>
          <a:p>
            <a:pPr lvl="4" marL="2057400" indent="-228600" defTabSz="457200">
              <a:lnSpc>
                <a:spcPct val="100000"/>
              </a:lnSpc>
              <a:spcBef>
                <a:spcPts val="400"/>
              </a:spcBef>
              <a:buClr>
                <a:srgbClr val="000000"/>
              </a:buClr>
              <a:buFont typeface="Arial"/>
              <a:buChar char="»"/>
            </a:pPr>
            <a:r>
              <a:rPr b="0" lang="en-US" sz="2000" strike="noStrike" u="none">
                <a:solidFill>
                  <a:schemeClr val="dk1"/>
                </a:solidFill>
                <a:effectLst/>
                <a:uFillTx/>
                <a:latin typeface="Calibri"/>
              </a:rPr>
              <a:t>Fifth level</a:t>
            </a:r>
            <a:endParaRPr b="0" lang="en-US" sz="2000" strike="noStrike" u="none">
              <a:solidFill>
                <a:schemeClr val="dk1"/>
              </a:solidFill>
              <a:effectLst/>
              <a:uFillTx/>
              <a:latin typeface="Calibri"/>
            </a:endParaRPr>
          </a:p>
        </p:txBody>
      </p:sp>
      <p:sp>
        <p:nvSpPr>
          <p:cNvPr id="6" name="PlaceHolder 3"/>
          <p:cNvSpPr>
            <a:spLocks noGrp="1"/>
          </p:cNvSpPr>
          <p:nvPr>
            <p:ph type="dt" idx="4"/>
          </p:nvPr>
        </p:nvSpPr>
        <p:spPr>
          <a:xfrm>
            <a:off x="457200" y="6356520"/>
            <a:ext cx="2133360" cy="364680"/>
          </a:xfrm>
          <a:prstGeom prst="rect">
            <a:avLst/>
          </a:prstGeom>
          <a:noFill/>
          <a:ln w="0">
            <a:noFill/>
          </a:ln>
        </p:spPr>
        <p:txBody>
          <a:bodyPr lIns="91440" rIns="91440" tIns="45720" bIns="45720" anchor="ctr">
            <a:noAutofit/>
          </a:bodyPr>
          <a:lstStyle>
            <a:lvl1pPr indent="0" defTabSz="457200">
              <a:lnSpc>
                <a:spcPct val="100000"/>
              </a:lnSpc>
              <a:buNone/>
              <a:defRPr b="0" lang="en-US" sz="1200" strike="noStrike" u="none">
                <a:solidFill>
                  <a:schemeClr val="dk1">
                    <a:tint val="75000"/>
                  </a:schemeClr>
                </a:solidFill>
                <a:effectLst/>
                <a:uFillTx/>
                <a:latin typeface="Calibri"/>
              </a:defRPr>
            </a:lvl1pPr>
          </a:lstStyle>
          <a:p>
            <a:pPr indent="0" defTabSz="457200">
              <a:lnSpc>
                <a:spcPct val="100000"/>
              </a:lnSpc>
              <a:buNone/>
            </a:pPr>
            <a:r>
              <a:rPr b="0" lang="en-US" sz="1200" strike="noStrike" u="none">
                <a:solidFill>
                  <a:schemeClr val="dk1">
                    <a:tint val="75000"/>
                  </a:schemeClr>
                </a:solidFill>
                <a:effectLst/>
                <a:uFillTx/>
                <a:latin typeface="Calibri"/>
              </a:rPr>
              <a:t>&lt;date/time&gt;</a:t>
            </a:r>
            <a:endParaRPr b="0" lang="en-US" sz="1200" strike="noStrike" u="none">
              <a:solidFill>
                <a:srgbClr val="000000"/>
              </a:solidFill>
              <a:effectLst/>
              <a:uFillTx/>
              <a:latin typeface="Times New Roman"/>
            </a:endParaRPr>
          </a:p>
        </p:txBody>
      </p:sp>
      <p:sp>
        <p:nvSpPr>
          <p:cNvPr id="7" name="PlaceHolder 4"/>
          <p:cNvSpPr>
            <a:spLocks noGrp="1"/>
          </p:cNvSpPr>
          <p:nvPr>
            <p:ph type="ftr" idx="5"/>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b="0" lang="en-US" sz="1400" strike="noStrike" u="none">
                <a:solidFill>
                  <a:srgbClr val="000000"/>
                </a:solidFill>
                <a:effectLst/>
                <a:uFillTx/>
                <a:latin typeface="Times New Roman"/>
              </a:defRPr>
            </a:lvl1pPr>
          </a:lstStyle>
          <a:p>
            <a:pPr indent="0" algn="ctr">
              <a:buNone/>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8" name="PlaceHolder 5"/>
          <p:cNvSpPr>
            <a:spLocks noGrp="1"/>
          </p:cNvSpPr>
          <p:nvPr>
            <p:ph type="sldNum" idx="6"/>
          </p:nvPr>
        </p:nvSpPr>
        <p:spPr>
          <a:xfrm>
            <a:off x="6553080" y="6356520"/>
            <a:ext cx="213336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1200" strike="noStrike" u="none">
                <a:solidFill>
                  <a:schemeClr val="dk1">
                    <a:tint val="75000"/>
                  </a:schemeClr>
                </a:solidFill>
                <a:effectLst/>
                <a:uFillTx/>
                <a:latin typeface="Calibri"/>
              </a:defRPr>
            </a:lvl1pPr>
          </a:lstStyle>
          <a:p>
            <a:pPr indent="0" algn="r" defTabSz="457200">
              <a:lnSpc>
                <a:spcPct val="100000"/>
              </a:lnSpc>
              <a:buNone/>
            </a:pPr>
            <a:fld id="{82C289FD-A9B5-4A62-B328-B962A58EC40F}" type="slidenum">
              <a:rPr b="0" lang="en-US" sz="1200" strike="noStrike" u="none">
                <a:solidFill>
                  <a:schemeClr val="dk1">
                    <a:tint val="75000"/>
                  </a:schemeClr>
                </a:solidFill>
                <a:effectLst/>
                <a:uFillTx/>
                <a:latin typeface="Calibri"/>
              </a:rPr>
              <a:t>&lt;number&gt;</a:t>
            </a:fld>
            <a:endParaRPr b="0" lang="en-US" sz="1200" strike="noStrike" u="none">
              <a:solidFill>
                <a:srgbClr val="000000"/>
              </a:solidFill>
              <a:effectLst/>
              <a:uFillTx/>
              <a:latin typeface="Times New Roman"/>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cal Title and Text">
    <p:bg>
      <p:bgPr>
        <a:solidFill>
          <a:srgbClr val="ffffff"/>
        </a:solidFill>
      </p:bgPr>
    </p:bg>
    <p:spTree>
      <p:nvGrpSpPr>
        <p:cNvPr id="1" name=""/>
        <p:cNvGrpSpPr/>
        <p:nvPr/>
      </p:nvGrpSpPr>
      <p:grpSpPr>
        <a:xfrm>
          <a:off x="0" y="0"/>
          <a:ext cx="0" cy="0"/>
          <a:chOff x="0" y="0"/>
          <a:chExt cx="0" cy="0"/>
        </a:xfrm>
      </p:grpSpPr>
      <p:sp>
        <p:nvSpPr>
          <p:cNvPr id="9" name="PlaceHolder 1"/>
          <p:cNvSpPr>
            <a:spLocks noGrp="1"/>
          </p:cNvSpPr>
          <p:nvPr>
            <p:ph type="title"/>
          </p:nvPr>
        </p:nvSpPr>
        <p:spPr>
          <a:xfrm>
            <a:off x="6629400" y="274680"/>
            <a:ext cx="2057040" cy="5851080"/>
          </a:xfrm>
          <a:prstGeom prst="rect">
            <a:avLst/>
          </a:prstGeom>
          <a:noFill/>
          <a:ln w="0">
            <a:noFill/>
          </a:ln>
        </p:spPr>
        <p:txBody>
          <a:bodyPr lIns="91440" rIns="91440" tIns="45720" bIns="45720" anchor="ctr" vert="eaVert">
            <a:noAutofit/>
          </a:bodyPr>
          <a:p>
            <a:pPr indent="0" algn="ctr" defTabSz="457200">
              <a:lnSpc>
                <a:spcPct val="100000"/>
              </a:lnSpc>
              <a:buNone/>
            </a:pPr>
            <a:r>
              <a:rPr b="0" lang="en-US" sz="4400" strike="noStrike" u="none">
                <a:solidFill>
                  <a:schemeClr val="dk1"/>
                </a:solidFill>
                <a:effectLst/>
                <a:uFillTx/>
                <a:latin typeface="Calibri"/>
              </a:rPr>
              <a:t>Click to edit Master title style</a:t>
            </a:r>
            <a:endParaRPr b="0" lang="en-US" sz="4400" strike="noStrike" u="none">
              <a:solidFill>
                <a:schemeClr val="dk1"/>
              </a:solidFill>
              <a:effectLst/>
              <a:uFillTx/>
              <a:latin typeface="Calibri"/>
            </a:endParaRPr>
          </a:p>
        </p:txBody>
      </p:sp>
      <p:sp>
        <p:nvSpPr>
          <p:cNvPr id="10" name="PlaceHolder 2"/>
          <p:cNvSpPr>
            <a:spLocks noGrp="1"/>
          </p:cNvSpPr>
          <p:nvPr>
            <p:ph type="body"/>
          </p:nvPr>
        </p:nvSpPr>
        <p:spPr>
          <a:xfrm>
            <a:off x="457200" y="274680"/>
            <a:ext cx="6019560" cy="5851080"/>
          </a:xfrm>
          <a:prstGeom prst="rect">
            <a:avLst/>
          </a:prstGeom>
          <a:noFill/>
          <a:ln w="0">
            <a:noFill/>
          </a:ln>
        </p:spPr>
        <p:txBody>
          <a:bodyPr lIns="91440" rIns="91440" tIns="45720" bIns="45720" anchor="t" vert="eaVert">
            <a:noAutofit/>
          </a:bodyPr>
          <a:p>
            <a:pPr marL="343080" indent="-343080" defTabSz="457200">
              <a:lnSpc>
                <a:spcPct val="100000"/>
              </a:lnSpc>
              <a:spcBef>
                <a:spcPts val="641"/>
              </a:spcBef>
              <a:buClr>
                <a:srgbClr val="000000"/>
              </a:buClr>
              <a:buFont typeface="Arial"/>
              <a:buChar char="•"/>
            </a:pPr>
            <a:r>
              <a:rPr b="0" lang="en-US" sz="3200" strike="noStrike" u="none">
                <a:solidFill>
                  <a:schemeClr val="dk1"/>
                </a:solidFill>
                <a:effectLst/>
                <a:uFillTx/>
                <a:latin typeface="Calibri"/>
              </a:rPr>
              <a:t>Click to edit Master text styles</a:t>
            </a:r>
            <a:endParaRPr b="0" lang="en-US" sz="3200" strike="noStrike" u="none">
              <a:solidFill>
                <a:schemeClr val="dk1"/>
              </a:solidFill>
              <a:effectLst/>
              <a:uFillTx/>
              <a:latin typeface="Calibri"/>
            </a:endParaRPr>
          </a:p>
          <a:p>
            <a:pPr lvl="1" marL="743040" indent="-285840" defTabSz="457200">
              <a:lnSpc>
                <a:spcPct val="100000"/>
              </a:lnSpc>
              <a:spcBef>
                <a:spcPts val="561"/>
              </a:spcBef>
              <a:buClr>
                <a:srgbClr val="000000"/>
              </a:buClr>
              <a:buFont typeface="Arial"/>
              <a:buChar char="–"/>
            </a:pPr>
            <a:r>
              <a:rPr b="0" lang="en-US" sz="2800" strike="noStrike" u="none">
                <a:solidFill>
                  <a:schemeClr val="dk1"/>
                </a:solidFill>
                <a:effectLst/>
                <a:uFillTx/>
                <a:latin typeface="Calibri"/>
              </a:rPr>
              <a:t>Second level</a:t>
            </a:r>
            <a:endParaRPr b="0" lang="en-US" sz="2800" strike="noStrike" u="none">
              <a:solidFill>
                <a:schemeClr val="dk1"/>
              </a:solidFill>
              <a:effectLst/>
              <a:uFillTx/>
              <a:latin typeface="Calibri"/>
            </a:endParaRPr>
          </a:p>
          <a:p>
            <a:pPr lvl="2" marL="1143000" indent="-228600" defTabSz="457200">
              <a:lnSpc>
                <a:spcPct val="100000"/>
              </a:lnSpc>
              <a:spcBef>
                <a:spcPts val="479"/>
              </a:spcBef>
              <a:buClr>
                <a:srgbClr val="000000"/>
              </a:buClr>
              <a:buFont typeface="Arial"/>
              <a:buChar char="•"/>
            </a:pPr>
            <a:r>
              <a:rPr b="0" lang="en-US" sz="2400" strike="noStrike" u="none">
                <a:solidFill>
                  <a:schemeClr val="dk1"/>
                </a:solidFill>
                <a:effectLst/>
                <a:uFillTx/>
                <a:latin typeface="Calibri"/>
              </a:rPr>
              <a:t>Third level</a:t>
            </a:r>
            <a:endParaRPr b="0" lang="en-US" sz="2400" strike="noStrike" u="none">
              <a:solidFill>
                <a:schemeClr val="dk1"/>
              </a:solidFill>
              <a:effectLst/>
              <a:uFillTx/>
              <a:latin typeface="Calibri"/>
            </a:endParaRPr>
          </a:p>
          <a:p>
            <a:pPr lvl="3" marL="1600200" indent="-228600" defTabSz="457200">
              <a:lnSpc>
                <a:spcPct val="100000"/>
              </a:lnSpc>
              <a:spcBef>
                <a:spcPts val="400"/>
              </a:spcBef>
              <a:buClr>
                <a:srgbClr val="000000"/>
              </a:buClr>
              <a:buFont typeface="Arial"/>
              <a:buChar char="–"/>
            </a:pPr>
            <a:r>
              <a:rPr b="0" lang="en-US" sz="2000" strike="noStrike" u="none">
                <a:solidFill>
                  <a:schemeClr val="dk1"/>
                </a:solidFill>
                <a:effectLst/>
                <a:uFillTx/>
                <a:latin typeface="Calibri"/>
              </a:rPr>
              <a:t>Fourth level</a:t>
            </a:r>
            <a:endParaRPr b="0" lang="en-US" sz="2000" strike="noStrike" u="none">
              <a:solidFill>
                <a:schemeClr val="dk1"/>
              </a:solidFill>
              <a:effectLst/>
              <a:uFillTx/>
              <a:latin typeface="Calibri"/>
            </a:endParaRPr>
          </a:p>
          <a:p>
            <a:pPr lvl="4" marL="2057400" indent="-228600" defTabSz="457200">
              <a:lnSpc>
                <a:spcPct val="100000"/>
              </a:lnSpc>
              <a:spcBef>
                <a:spcPts val="400"/>
              </a:spcBef>
              <a:buClr>
                <a:srgbClr val="000000"/>
              </a:buClr>
              <a:buFont typeface="Arial"/>
              <a:buChar char="»"/>
            </a:pPr>
            <a:r>
              <a:rPr b="0" lang="en-US" sz="2000" strike="noStrike" u="none">
                <a:solidFill>
                  <a:schemeClr val="dk1"/>
                </a:solidFill>
                <a:effectLst/>
                <a:uFillTx/>
                <a:latin typeface="Calibri"/>
              </a:rPr>
              <a:t>Fifth level</a:t>
            </a:r>
            <a:endParaRPr b="0" lang="en-US" sz="2000" strike="noStrike" u="none">
              <a:solidFill>
                <a:schemeClr val="dk1"/>
              </a:solidFill>
              <a:effectLst/>
              <a:uFillTx/>
              <a:latin typeface="Calibri"/>
            </a:endParaRPr>
          </a:p>
        </p:txBody>
      </p:sp>
      <p:sp>
        <p:nvSpPr>
          <p:cNvPr id="11" name="PlaceHolder 3"/>
          <p:cNvSpPr>
            <a:spLocks noGrp="1"/>
          </p:cNvSpPr>
          <p:nvPr>
            <p:ph type="dt" idx="7"/>
          </p:nvPr>
        </p:nvSpPr>
        <p:spPr>
          <a:xfrm>
            <a:off x="457200" y="6356520"/>
            <a:ext cx="2133360" cy="364680"/>
          </a:xfrm>
          <a:prstGeom prst="rect">
            <a:avLst/>
          </a:prstGeom>
          <a:noFill/>
          <a:ln w="0">
            <a:noFill/>
          </a:ln>
        </p:spPr>
        <p:txBody>
          <a:bodyPr lIns="91440" rIns="91440" tIns="45720" bIns="45720" anchor="ctr">
            <a:noAutofit/>
          </a:bodyPr>
          <a:lstStyle>
            <a:lvl1pPr indent="0" defTabSz="457200">
              <a:lnSpc>
                <a:spcPct val="100000"/>
              </a:lnSpc>
              <a:buNone/>
              <a:defRPr b="0" lang="en-US" sz="1200" strike="noStrike" u="none">
                <a:solidFill>
                  <a:schemeClr val="dk1">
                    <a:tint val="75000"/>
                  </a:schemeClr>
                </a:solidFill>
                <a:effectLst/>
                <a:uFillTx/>
                <a:latin typeface="Calibri"/>
              </a:defRPr>
            </a:lvl1pPr>
          </a:lstStyle>
          <a:p>
            <a:pPr indent="0" defTabSz="457200">
              <a:lnSpc>
                <a:spcPct val="100000"/>
              </a:lnSpc>
              <a:buNone/>
            </a:pPr>
            <a:r>
              <a:rPr b="0" lang="en-US" sz="1200" strike="noStrike" u="none">
                <a:solidFill>
                  <a:schemeClr val="dk1">
                    <a:tint val="75000"/>
                  </a:schemeClr>
                </a:solidFill>
                <a:effectLst/>
                <a:uFillTx/>
                <a:latin typeface="Calibri"/>
              </a:rPr>
              <a:t>&lt;date/time&gt;</a:t>
            </a:r>
            <a:endParaRPr b="0" lang="en-US" sz="1200" strike="noStrike" u="none">
              <a:solidFill>
                <a:srgbClr val="000000"/>
              </a:solidFill>
              <a:effectLst/>
              <a:uFillTx/>
              <a:latin typeface="Times New Roman"/>
            </a:endParaRPr>
          </a:p>
        </p:txBody>
      </p:sp>
      <p:sp>
        <p:nvSpPr>
          <p:cNvPr id="12" name="PlaceHolder 4"/>
          <p:cNvSpPr>
            <a:spLocks noGrp="1"/>
          </p:cNvSpPr>
          <p:nvPr>
            <p:ph type="ftr" idx="8"/>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b="0" lang="en-US" sz="1400" strike="noStrike" u="none">
                <a:solidFill>
                  <a:srgbClr val="000000"/>
                </a:solidFill>
                <a:effectLst/>
                <a:uFillTx/>
                <a:latin typeface="Times New Roman"/>
              </a:defRPr>
            </a:lvl1pPr>
          </a:lstStyle>
          <a:p>
            <a:pPr indent="0" algn="ctr">
              <a:buNone/>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13" name="PlaceHolder 5"/>
          <p:cNvSpPr>
            <a:spLocks noGrp="1"/>
          </p:cNvSpPr>
          <p:nvPr>
            <p:ph type="sldNum" idx="9"/>
          </p:nvPr>
        </p:nvSpPr>
        <p:spPr>
          <a:xfrm>
            <a:off x="6553080" y="6356520"/>
            <a:ext cx="213336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1200" strike="noStrike" u="none">
                <a:solidFill>
                  <a:schemeClr val="dk1">
                    <a:tint val="75000"/>
                  </a:schemeClr>
                </a:solidFill>
                <a:effectLst/>
                <a:uFillTx/>
                <a:latin typeface="Calibri"/>
              </a:defRPr>
            </a:lvl1pPr>
          </a:lstStyle>
          <a:p>
            <a:pPr indent="0" algn="r" defTabSz="457200">
              <a:lnSpc>
                <a:spcPct val="100000"/>
              </a:lnSpc>
              <a:buNone/>
            </a:pPr>
            <a:fld id="{AB67E549-41B7-4298-9DDA-61D98BBD7081}" type="slidenum">
              <a:rPr b="0" lang="en-US" sz="1200" strike="noStrike" u="none">
                <a:solidFill>
                  <a:schemeClr val="dk1">
                    <a:tint val="75000"/>
                  </a:schemeClr>
                </a:solidFill>
                <a:effectLst/>
                <a:uFillTx/>
                <a:latin typeface="Calibri"/>
              </a:rPr>
              <a:t>&lt;number&gt;</a:t>
            </a:fld>
            <a:endParaRPr b="0" lang="en-US" sz="1200" strike="noStrike" u="none">
              <a:solidFill>
                <a:srgbClr val="000000"/>
              </a:solidFill>
              <a:effectLst/>
              <a:uFillTx/>
              <a:latin typeface="Times New Roman"/>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Content">
    <p:bg>
      <p:bgPr>
        <a:solidFill>
          <a:srgbClr val="ffffff"/>
        </a:solidFill>
      </p:bgPr>
    </p:bg>
    <p:spTree>
      <p:nvGrpSpPr>
        <p:cNvPr id="1" name=""/>
        <p:cNvGrpSpPr/>
        <p:nvPr/>
      </p:nvGrpSpPr>
      <p:grpSpPr>
        <a:xfrm>
          <a:off x="0" y="0"/>
          <a:ext cx="0" cy="0"/>
          <a:chOff x="0" y="0"/>
          <a:chExt cx="0" cy="0"/>
        </a:xfrm>
      </p:grpSpPr>
      <p:sp>
        <p:nvSpPr>
          <p:cNvPr id="14" name="PlaceHolder 1"/>
          <p:cNvSpPr>
            <a:spLocks noGrp="1"/>
          </p:cNvSpPr>
          <p:nvPr>
            <p:ph type="title"/>
          </p:nvPr>
        </p:nvSpPr>
        <p:spPr>
          <a:xfrm>
            <a:off x="457200" y="274680"/>
            <a:ext cx="8229240" cy="1142640"/>
          </a:xfrm>
          <a:prstGeom prst="rect">
            <a:avLst/>
          </a:prstGeom>
          <a:noFill/>
          <a:ln w="0">
            <a:noFill/>
          </a:ln>
        </p:spPr>
        <p:txBody>
          <a:bodyPr lIns="91440" rIns="91440" tIns="45720" bIns="45720" anchor="ctr">
            <a:noAutofit/>
          </a:bodyPr>
          <a:p>
            <a:pPr indent="0" algn="ctr" defTabSz="457200">
              <a:lnSpc>
                <a:spcPct val="100000"/>
              </a:lnSpc>
              <a:buNone/>
            </a:pPr>
            <a:r>
              <a:rPr b="0" lang="en-US" sz="4400" strike="noStrike" u="none">
                <a:solidFill>
                  <a:schemeClr val="dk1"/>
                </a:solidFill>
                <a:effectLst/>
                <a:uFillTx/>
                <a:latin typeface="Calibri"/>
              </a:rPr>
              <a:t>Click to edit Master title style</a:t>
            </a:r>
            <a:endParaRPr b="0" lang="en-US" sz="4400" strike="noStrike" u="none">
              <a:solidFill>
                <a:schemeClr val="dk1"/>
              </a:solidFill>
              <a:effectLst/>
              <a:uFillTx/>
              <a:latin typeface="Calibri"/>
            </a:endParaRPr>
          </a:p>
        </p:txBody>
      </p:sp>
      <p:sp>
        <p:nvSpPr>
          <p:cNvPr id="15" name="PlaceHolder 2"/>
          <p:cNvSpPr>
            <a:spLocks noGrp="1"/>
          </p:cNvSpPr>
          <p:nvPr>
            <p:ph type="body"/>
          </p:nvPr>
        </p:nvSpPr>
        <p:spPr>
          <a:xfrm>
            <a:off x="457200" y="1600200"/>
            <a:ext cx="8229240" cy="452556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trike="noStrike" u="none">
                <a:solidFill>
                  <a:schemeClr val="dk1"/>
                </a:solidFill>
                <a:effectLst/>
                <a:uFillTx/>
                <a:latin typeface="Calibri"/>
              </a:rPr>
              <a:t>Click to edit Master text styles</a:t>
            </a:r>
            <a:endParaRPr b="0" lang="en-US" sz="3200" strike="noStrike" u="none">
              <a:solidFill>
                <a:schemeClr val="dk1"/>
              </a:solidFill>
              <a:effectLst/>
              <a:uFillTx/>
              <a:latin typeface="Calibri"/>
            </a:endParaRPr>
          </a:p>
          <a:p>
            <a:pPr lvl="1" marL="743040" indent="-285840" defTabSz="457200">
              <a:lnSpc>
                <a:spcPct val="100000"/>
              </a:lnSpc>
              <a:spcBef>
                <a:spcPts val="561"/>
              </a:spcBef>
              <a:buClr>
                <a:srgbClr val="000000"/>
              </a:buClr>
              <a:buFont typeface="Arial"/>
              <a:buChar char="–"/>
            </a:pPr>
            <a:r>
              <a:rPr b="0" lang="en-US" sz="2800" strike="noStrike" u="none">
                <a:solidFill>
                  <a:schemeClr val="dk1"/>
                </a:solidFill>
                <a:effectLst/>
                <a:uFillTx/>
                <a:latin typeface="Calibri"/>
              </a:rPr>
              <a:t>Second level</a:t>
            </a:r>
            <a:endParaRPr b="0" lang="en-US" sz="2800" strike="noStrike" u="none">
              <a:solidFill>
                <a:schemeClr val="dk1"/>
              </a:solidFill>
              <a:effectLst/>
              <a:uFillTx/>
              <a:latin typeface="Calibri"/>
            </a:endParaRPr>
          </a:p>
          <a:p>
            <a:pPr lvl="2" marL="1143000" indent="-228600" defTabSz="457200">
              <a:lnSpc>
                <a:spcPct val="100000"/>
              </a:lnSpc>
              <a:spcBef>
                <a:spcPts val="479"/>
              </a:spcBef>
              <a:buClr>
                <a:srgbClr val="000000"/>
              </a:buClr>
              <a:buFont typeface="Arial"/>
              <a:buChar char="•"/>
            </a:pPr>
            <a:r>
              <a:rPr b="0" lang="en-US" sz="2400" strike="noStrike" u="none">
                <a:solidFill>
                  <a:schemeClr val="dk1"/>
                </a:solidFill>
                <a:effectLst/>
                <a:uFillTx/>
                <a:latin typeface="Calibri"/>
              </a:rPr>
              <a:t>Third level</a:t>
            </a:r>
            <a:endParaRPr b="0" lang="en-US" sz="2400" strike="noStrike" u="none">
              <a:solidFill>
                <a:schemeClr val="dk1"/>
              </a:solidFill>
              <a:effectLst/>
              <a:uFillTx/>
              <a:latin typeface="Calibri"/>
            </a:endParaRPr>
          </a:p>
          <a:p>
            <a:pPr lvl="3" marL="1600200" indent="-228600" defTabSz="457200">
              <a:lnSpc>
                <a:spcPct val="100000"/>
              </a:lnSpc>
              <a:spcBef>
                <a:spcPts val="400"/>
              </a:spcBef>
              <a:buClr>
                <a:srgbClr val="000000"/>
              </a:buClr>
              <a:buFont typeface="Arial"/>
              <a:buChar char="–"/>
            </a:pPr>
            <a:r>
              <a:rPr b="0" lang="en-US" sz="2000" strike="noStrike" u="none">
                <a:solidFill>
                  <a:schemeClr val="dk1"/>
                </a:solidFill>
                <a:effectLst/>
                <a:uFillTx/>
                <a:latin typeface="Calibri"/>
              </a:rPr>
              <a:t>Fourth level</a:t>
            </a:r>
            <a:endParaRPr b="0" lang="en-US" sz="2000" strike="noStrike" u="none">
              <a:solidFill>
                <a:schemeClr val="dk1"/>
              </a:solidFill>
              <a:effectLst/>
              <a:uFillTx/>
              <a:latin typeface="Calibri"/>
            </a:endParaRPr>
          </a:p>
          <a:p>
            <a:pPr lvl="4" marL="2057400" indent="-228600" defTabSz="457200">
              <a:lnSpc>
                <a:spcPct val="100000"/>
              </a:lnSpc>
              <a:spcBef>
                <a:spcPts val="400"/>
              </a:spcBef>
              <a:buClr>
                <a:srgbClr val="000000"/>
              </a:buClr>
              <a:buFont typeface="Arial"/>
              <a:buChar char="»"/>
            </a:pPr>
            <a:r>
              <a:rPr b="0" lang="en-US" sz="2000" strike="noStrike" u="none">
                <a:solidFill>
                  <a:schemeClr val="dk1"/>
                </a:solidFill>
                <a:effectLst/>
                <a:uFillTx/>
                <a:latin typeface="Calibri"/>
              </a:rPr>
              <a:t>Fifth level</a:t>
            </a:r>
            <a:endParaRPr b="0" lang="en-US" sz="2000" strike="noStrike" u="none">
              <a:solidFill>
                <a:schemeClr val="dk1"/>
              </a:solidFill>
              <a:effectLst/>
              <a:uFillTx/>
              <a:latin typeface="Calibri"/>
            </a:endParaRPr>
          </a:p>
        </p:txBody>
      </p:sp>
      <p:sp>
        <p:nvSpPr>
          <p:cNvPr id="16" name="PlaceHolder 3"/>
          <p:cNvSpPr>
            <a:spLocks noGrp="1"/>
          </p:cNvSpPr>
          <p:nvPr>
            <p:ph type="dt" idx="10"/>
          </p:nvPr>
        </p:nvSpPr>
        <p:spPr>
          <a:xfrm>
            <a:off x="457200" y="6356520"/>
            <a:ext cx="2133360" cy="364680"/>
          </a:xfrm>
          <a:prstGeom prst="rect">
            <a:avLst/>
          </a:prstGeom>
          <a:noFill/>
          <a:ln w="0">
            <a:noFill/>
          </a:ln>
        </p:spPr>
        <p:txBody>
          <a:bodyPr lIns="91440" rIns="91440" tIns="45720" bIns="45720" anchor="ctr">
            <a:noAutofit/>
          </a:bodyPr>
          <a:lstStyle>
            <a:lvl1pPr indent="0" defTabSz="457200">
              <a:lnSpc>
                <a:spcPct val="100000"/>
              </a:lnSpc>
              <a:buNone/>
              <a:defRPr b="0" lang="en-US" sz="1200" strike="noStrike" u="none">
                <a:solidFill>
                  <a:schemeClr val="dk1">
                    <a:tint val="75000"/>
                  </a:schemeClr>
                </a:solidFill>
                <a:effectLst/>
                <a:uFillTx/>
                <a:latin typeface="Calibri"/>
              </a:defRPr>
            </a:lvl1pPr>
          </a:lstStyle>
          <a:p>
            <a:pPr indent="0" defTabSz="457200">
              <a:lnSpc>
                <a:spcPct val="100000"/>
              </a:lnSpc>
              <a:buNone/>
            </a:pPr>
            <a:r>
              <a:rPr b="0" lang="en-US" sz="1200" strike="noStrike" u="none">
                <a:solidFill>
                  <a:schemeClr val="dk1">
                    <a:tint val="75000"/>
                  </a:schemeClr>
                </a:solidFill>
                <a:effectLst/>
                <a:uFillTx/>
                <a:latin typeface="Calibri"/>
              </a:rPr>
              <a:t>&lt;date/time&gt;</a:t>
            </a:r>
            <a:endParaRPr b="0" lang="en-US" sz="1200" strike="noStrike" u="none">
              <a:solidFill>
                <a:srgbClr val="000000"/>
              </a:solidFill>
              <a:effectLst/>
              <a:uFillTx/>
              <a:latin typeface="Times New Roman"/>
            </a:endParaRPr>
          </a:p>
        </p:txBody>
      </p:sp>
      <p:sp>
        <p:nvSpPr>
          <p:cNvPr id="17" name="PlaceHolder 4"/>
          <p:cNvSpPr>
            <a:spLocks noGrp="1"/>
          </p:cNvSpPr>
          <p:nvPr>
            <p:ph type="ftr" idx="11"/>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b="0" lang="en-US" sz="1400" strike="noStrike" u="none">
                <a:solidFill>
                  <a:srgbClr val="000000"/>
                </a:solidFill>
                <a:effectLst/>
                <a:uFillTx/>
                <a:latin typeface="Times New Roman"/>
              </a:defRPr>
            </a:lvl1pPr>
          </a:lstStyle>
          <a:p>
            <a:pPr indent="0" algn="ctr">
              <a:buNone/>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18" name="PlaceHolder 5"/>
          <p:cNvSpPr>
            <a:spLocks noGrp="1"/>
          </p:cNvSpPr>
          <p:nvPr>
            <p:ph type="sldNum" idx="12"/>
          </p:nvPr>
        </p:nvSpPr>
        <p:spPr>
          <a:xfrm>
            <a:off x="6553080" y="6356520"/>
            <a:ext cx="213336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1200" strike="noStrike" u="none">
                <a:solidFill>
                  <a:schemeClr val="dk1">
                    <a:tint val="75000"/>
                  </a:schemeClr>
                </a:solidFill>
                <a:effectLst/>
                <a:uFillTx/>
                <a:latin typeface="Calibri"/>
              </a:defRPr>
            </a:lvl1pPr>
          </a:lstStyle>
          <a:p>
            <a:pPr indent="0" algn="r" defTabSz="457200">
              <a:lnSpc>
                <a:spcPct val="100000"/>
              </a:lnSpc>
              <a:buNone/>
            </a:pPr>
            <a:fld id="{6D20055B-0CCE-4188-91D1-8FACF3B97AFF}" type="slidenum">
              <a:rPr b="0" lang="en-US" sz="1200" strike="noStrike" u="none">
                <a:solidFill>
                  <a:schemeClr val="dk1">
                    <a:tint val="75000"/>
                  </a:schemeClr>
                </a:solidFill>
                <a:effectLst/>
                <a:uFillTx/>
                <a:latin typeface="Calibri"/>
              </a:rPr>
              <a:t>&lt;number&gt;</a:t>
            </a:fld>
            <a:endParaRPr b="0" lang="en-US" sz="1200" strike="noStrike" u="none">
              <a:solidFill>
                <a:srgbClr val="000000"/>
              </a:solidFill>
              <a:effectLst/>
              <a:uFillTx/>
              <a:latin typeface="Times New Roman"/>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ection Header">
    <p:bg>
      <p:bgPr>
        <a:solidFill>
          <a:srgbClr val="ffffff"/>
        </a:solidFill>
      </p:bgPr>
    </p:bg>
    <p:spTree>
      <p:nvGrpSpPr>
        <p:cNvPr id="1" name=""/>
        <p:cNvGrpSpPr/>
        <p:nvPr/>
      </p:nvGrpSpPr>
      <p:grpSpPr>
        <a:xfrm>
          <a:off x="0" y="0"/>
          <a:ext cx="0" cy="0"/>
          <a:chOff x="0" y="0"/>
          <a:chExt cx="0" cy="0"/>
        </a:xfrm>
      </p:grpSpPr>
      <p:sp>
        <p:nvSpPr>
          <p:cNvPr id="19" name="PlaceHolder 1"/>
          <p:cNvSpPr>
            <a:spLocks noGrp="1"/>
          </p:cNvSpPr>
          <p:nvPr>
            <p:ph type="title"/>
          </p:nvPr>
        </p:nvSpPr>
        <p:spPr>
          <a:xfrm>
            <a:off x="722160" y="4406760"/>
            <a:ext cx="7772040" cy="1361880"/>
          </a:xfrm>
          <a:prstGeom prst="rect">
            <a:avLst/>
          </a:prstGeom>
          <a:noFill/>
          <a:ln w="0">
            <a:noFill/>
          </a:ln>
        </p:spPr>
        <p:txBody>
          <a:bodyPr lIns="91440" rIns="91440" tIns="45720" bIns="45720" anchor="t">
            <a:noAutofit/>
          </a:bodyPr>
          <a:p>
            <a:pPr indent="0" defTabSz="457200">
              <a:lnSpc>
                <a:spcPct val="100000"/>
              </a:lnSpc>
              <a:buNone/>
            </a:pPr>
            <a:r>
              <a:rPr b="1" lang="en-US" sz="4000" strike="noStrike" u="none" cap="all">
                <a:solidFill>
                  <a:schemeClr val="dk1"/>
                </a:solidFill>
                <a:effectLst/>
                <a:uFillTx/>
                <a:latin typeface="Calibri"/>
              </a:rPr>
              <a:t>Click to edit Master title style</a:t>
            </a:r>
            <a:endParaRPr b="0" lang="en-US" sz="4000" strike="noStrike" u="none">
              <a:solidFill>
                <a:schemeClr val="dk1"/>
              </a:solidFill>
              <a:effectLst/>
              <a:uFillTx/>
              <a:latin typeface="Calibri"/>
            </a:endParaRPr>
          </a:p>
        </p:txBody>
      </p:sp>
      <p:sp>
        <p:nvSpPr>
          <p:cNvPr id="20" name="PlaceHolder 2"/>
          <p:cNvSpPr>
            <a:spLocks noGrp="1"/>
          </p:cNvSpPr>
          <p:nvPr>
            <p:ph type="body"/>
          </p:nvPr>
        </p:nvSpPr>
        <p:spPr>
          <a:xfrm>
            <a:off x="722160" y="2906640"/>
            <a:ext cx="7772040" cy="1499760"/>
          </a:xfrm>
          <a:prstGeom prst="rect">
            <a:avLst/>
          </a:prstGeom>
          <a:noFill/>
          <a:ln w="0">
            <a:noFill/>
          </a:ln>
        </p:spPr>
        <p:txBody>
          <a:bodyPr lIns="91440" rIns="91440" tIns="45720" bIns="45720" anchor="b">
            <a:noAutofit/>
          </a:bodyPr>
          <a:p>
            <a:pPr indent="0" defTabSz="457200">
              <a:lnSpc>
                <a:spcPct val="100000"/>
              </a:lnSpc>
              <a:spcBef>
                <a:spcPts val="400"/>
              </a:spcBef>
              <a:buNone/>
              <a:tabLst>
                <a:tab algn="l" pos="0"/>
              </a:tabLst>
            </a:pPr>
            <a:r>
              <a:rPr b="0" lang="en-US" sz="2000" strike="noStrike" u="none">
                <a:solidFill>
                  <a:schemeClr val="dk1">
                    <a:tint val="75000"/>
                  </a:schemeClr>
                </a:solidFill>
                <a:effectLst/>
                <a:uFillTx/>
                <a:latin typeface="Calibri"/>
              </a:rPr>
              <a:t>Click to edit Master text styles</a:t>
            </a:r>
            <a:endParaRPr b="0" lang="en-US" sz="2000" strike="noStrike" u="none">
              <a:solidFill>
                <a:schemeClr val="dk1"/>
              </a:solidFill>
              <a:effectLst/>
              <a:uFillTx/>
              <a:latin typeface="Calibri"/>
            </a:endParaRPr>
          </a:p>
        </p:txBody>
      </p:sp>
      <p:sp>
        <p:nvSpPr>
          <p:cNvPr id="21" name="PlaceHolder 3"/>
          <p:cNvSpPr>
            <a:spLocks noGrp="1"/>
          </p:cNvSpPr>
          <p:nvPr>
            <p:ph type="dt" idx="13"/>
          </p:nvPr>
        </p:nvSpPr>
        <p:spPr>
          <a:xfrm>
            <a:off x="457200" y="6356520"/>
            <a:ext cx="2133360" cy="364680"/>
          </a:xfrm>
          <a:prstGeom prst="rect">
            <a:avLst/>
          </a:prstGeom>
          <a:noFill/>
          <a:ln w="0">
            <a:noFill/>
          </a:ln>
        </p:spPr>
        <p:txBody>
          <a:bodyPr lIns="91440" rIns="91440" tIns="45720" bIns="45720" anchor="ctr">
            <a:noAutofit/>
          </a:bodyPr>
          <a:lstStyle>
            <a:lvl1pPr indent="0" defTabSz="457200">
              <a:lnSpc>
                <a:spcPct val="100000"/>
              </a:lnSpc>
              <a:buNone/>
              <a:defRPr b="0" lang="en-US" sz="1200" strike="noStrike" u="none">
                <a:solidFill>
                  <a:schemeClr val="dk1">
                    <a:tint val="75000"/>
                  </a:schemeClr>
                </a:solidFill>
                <a:effectLst/>
                <a:uFillTx/>
                <a:latin typeface="Calibri"/>
              </a:defRPr>
            </a:lvl1pPr>
          </a:lstStyle>
          <a:p>
            <a:pPr indent="0" defTabSz="457200">
              <a:lnSpc>
                <a:spcPct val="100000"/>
              </a:lnSpc>
              <a:buNone/>
            </a:pPr>
            <a:r>
              <a:rPr b="0" lang="en-US" sz="1200" strike="noStrike" u="none">
                <a:solidFill>
                  <a:schemeClr val="dk1">
                    <a:tint val="75000"/>
                  </a:schemeClr>
                </a:solidFill>
                <a:effectLst/>
                <a:uFillTx/>
                <a:latin typeface="Calibri"/>
              </a:rPr>
              <a:t>&lt;date/time&gt;</a:t>
            </a:r>
            <a:endParaRPr b="0" lang="en-US" sz="1200" strike="noStrike" u="none">
              <a:solidFill>
                <a:srgbClr val="000000"/>
              </a:solidFill>
              <a:effectLst/>
              <a:uFillTx/>
              <a:latin typeface="Times New Roman"/>
            </a:endParaRPr>
          </a:p>
        </p:txBody>
      </p:sp>
      <p:sp>
        <p:nvSpPr>
          <p:cNvPr id="22" name="PlaceHolder 4"/>
          <p:cNvSpPr>
            <a:spLocks noGrp="1"/>
          </p:cNvSpPr>
          <p:nvPr>
            <p:ph type="ftr" idx="14"/>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b="0" lang="en-US" sz="1400" strike="noStrike" u="none">
                <a:solidFill>
                  <a:srgbClr val="000000"/>
                </a:solidFill>
                <a:effectLst/>
                <a:uFillTx/>
                <a:latin typeface="Times New Roman"/>
              </a:defRPr>
            </a:lvl1pPr>
          </a:lstStyle>
          <a:p>
            <a:pPr indent="0" algn="ctr">
              <a:buNone/>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23" name="PlaceHolder 5"/>
          <p:cNvSpPr>
            <a:spLocks noGrp="1"/>
          </p:cNvSpPr>
          <p:nvPr>
            <p:ph type="sldNum" idx="15"/>
          </p:nvPr>
        </p:nvSpPr>
        <p:spPr>
          <a:xfrm>
            <a:off x="6553080" y="6356520"/>
            <a:ext cx="213336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1200" strike="noStrike" u="none">
                <a:solidFill>
                  <a:schemeClr val="dk1">
                    <a:tint val="75000"/>
                  </a:schemeClr>
                </a:solidFill>
                <a:effectLst/>
                <a:uFillTx/>
                <a:latin typeface="Calibri"/>
              </a:defRPr>
            </a:lvl1pPr>
          </a:lstStyle>
          <a:p>
            <a:pPr indent="0" algn="r" defTabSz="457200">
              <a:lnSpc>
                <a:spcPct val="100000"/>
              </a:lnSpc>
              <a:buNone/>
            </a:pPr>
            <a:fld id="{EB0825EB-ED5D-45A2-B792-7850C6BBBC50}" type="slidenum">
              <a:rPr b="0" lang="en-US" sz="1200" strike="noStrike" u="none">
                <a:solidFill>
                  <a:schemeClr val="dk1">
                    <a:tint val="75000"/>
                  </a:schemeClr>
                </a:solidFill>
                <a:effectLst/>
                <a:uFillTx/>
                <a:latin typeface="Calibri"/>
              </a:rPr>
              <a:t>&lt;number&gt;</a:t>
            </a:fld>
            <a:endParaRPr b="0" lang="en-US" sz="1200" strike="noStrike" u="none">
              <a:solidFill>
                <a:srgbClr val="000000"/>
              </a:solidFill>
              <a:effectLst/>
              <a:uFillTx/>
              <a:latin typeface="Times New Roman"/>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wo Content">
    <p:bg>
      <p:bgPr>
        <a:solidFill>
          <a:srgbClr val="ffffff"/>
        </a:solidFill>
      </p:bgPr>
    </p:bg>
    <p:spTree>
      <p:nvGrpSpPr>
        <p:cNvPr id="1" name=""/>
        <p:cNvGrpSpPr/>
        <p:nvPr/>
      </p:nvGrpSpPr>
      <p:grpSpPr>
        <a:xfrm>
          <a:off x="0" y="0"/>
          <a:ext cx="0" cy="0"/>
          <a:chOff x="0" y="0"/>
          <a:chExt cx="0" cy="0"/>
        </a:xfrm>
      </p:grpSpPr>
      <p:sp>
        <p:nvSpPr>
          <p:cNvPr id="24" name="PlaceHolder 1"/>
          <p:cNvSpPr>
            <a:spLocks noGrp="1"/>
          </p:cNvSpPr>
          <p:nvPr>
            <p:ph type="title"/>
          </p:nvPr>
        </p:nvSpPr>
        <p:spPr>
          <a:xfrm>
            <a:off x="457200" y="274680"/>
            <a:ext cx="8229240" cy="1142640"/>
          </a:xfrm>
          <a:prstGeom prst="rect">
            <a:avLst/>
          </a:prstGeom>
          <a:noFill/>
          <a:ln w="0">
            <a:noFill/>
          </a:ln>
        </p:spPr>
        <p:txBody>
          <a:bodyPr lIns="91440" rIns="91440" tIns="45720" bIns="45720" anchor="ctr">
            <a:noAutofit/>
          </a:bodyPr>
          <a:p>
            <a:pPr indent="0" algn="ctr" defTabSz="457200">
              <a:lnSpc>
                <a:spcPct val="100000"/>
              </a:lnSpc>
              <a:buNone/>
            </a:pPr>
            <a:r>
              <a:rPr b="0" lang="en-US" sz="4400" strike="noStrike" u="none">
                <a:solidFill>
                  <a:schemeClr val="dk1"/>
                </a:solidFill>
                <a:effectLst/>
                <a:uFillTx/>
                <a:latin typeface="Calibri"/>
              </a:rPr>
              <a:t>Click to edit Master title style</a:t>
            </a:r>
            <a:endParaRPr b="0" lang="en-US" sz="4400" strike="noStrike" u="none">
              <a:solidFill>
                <a:schemeClr val="dk1"/>
              </a:solidFill>
              <a:effectLst/>
              <a:uFillTx/>
              <a:latin typeface="Calibri"/>
            </a:endParaRPr>
          </a:p>
        </p:txBody>
      </p:sp>
      <p:sp>
        <p:nvSpPr>
          <p:cNvPr id="25" name="PlaceHolder 2"/>
          <p:cNvSpPr>
            <a:spLocks noGrp="1"/>
          </p:cNvSpPr>
          <p:nvPr>
            <p:ph type="body"/>
          </p:nvPr>
        </p:nvSpPr>
        <p:spPr>
          <a:xfrm>
            <a:off x="457200" y="1600200"/>
            <a:ext cx="4038120" cy="4525560"/>
          </a:xfrm>
          <a:prstGeom prst="rect">
            <a:avLst/>
          </a:prstGeom>
          <a:noFill/>
          <a:ln w="0">
            <a:noFill/>
          </a:ln>
        </p:spPr>
        <p:txBody>
          <a:bodyPr lIns="91440" rIns="91440" tIns="45720" bIns="45720" anchor="t">
            <a:noAutofit/>
          </a:bodyPr>
          <a:p>
            <a:pPr marL="343080" indent="-343080" defTabSz="457200">
              <a:lnSpc>
                <a:spcPct val="100000"/>
              </a:lnSpc>
              <a:spcBef>
                <a:spcPts val="561"/>
              </a:spcBef>
              <a:buClr>
                <a:srgbClr val="000000"/>
              </a:buClr>
              <a:buFont typeface="Arial"/>
              <a:buChar char="•"/>
            </a:pPr>
            <a:r>
              <a:rPr b="0" lang="en-US" sz="2800" strike="noStrike" u="none">
                <a:solidFill>
                  <a:schemeClr val="dk1"/>
                </a:solidFill>
                <a:effectLst/>
                <a:uFillTx/>
                <a:latin typeface="Calibri"/>
              </a:rPr>
              <a:t>Click to edit Master text styles</a:t>
            </a:r>
            <a:endParaRPr b="0" lang="en-US" sz="2800" strike="noStrike" u="none">
              <a:solidFill>
                <a:schemeClr val="dk1"/>
              </a:solidFill>
              <a:effectLst/>
              <a:uFillTx/>
              <a:latin typeface="Calibri"/>
            </a:endParaRPr>
          </a:p>
          <a:p>
            <a:pPr lvl="1" marL="743040" indent="-285840" defTabSz="457200">
              <a:lnSpc>
                <a:spcPct val="100000"/>
              </a:lnSpc>
              <a:spcBef>
                <a:spcPts val="479"/>
              </a:spcBef>
              <a:buClr>
                <a:srgbClr val="000000"/>
              </a:buClr>
              <a:buFont typeface="Arial"/>
              <a:buChar char="–"/>
            </a:pPr>
            <a:r>
              <a:rPr b="0" lang="en-US" sz="2400" strike="noStrike" u="none">
                <a:solidFill>
                  <a:schemeClr val="dk1"/>
                </a:solidFill>
                <a:effectLst/>
                <a:uFillTx/>
                <a:latin typeface="Calibri"/>
              </a:rPr>
              <a:t>Second level</a:t>
            </a:r>
            <a:endParaRPr b="0" lang="en-US" sz="2400" strike="noStrike" u="none">
              <a:solidFill>
                <a:schemeClr val="dk1"/>
              </a:solidFill>
              <a:effectLst/>
              <a:uFillTx/>
              <a:latin typeface="Calibri"/>
            </a:endParaRPr>
          </a:p>
          <a:p>
            <a:pPr lvl="2" marL="1143000" indent="-228600" defTabSz="457200">
              <a:lnSpc>
                <a:spcPct val="100000"/>
              </a:lnSpc>
              <a:spcBef>
                <a:spcPts val="400"/>
              </a:spcBef>
              <a:buClr>
                <a:srgbClr val="000000"/>
              </a:buClr>
              <a:buFont typeface="Arial"/>
              <a:buChar char="•"/>
            </a:pPr>
            <a:r>
              <a:rPr b="0" lang="en-US" sz="2000" strike="noStrike" u="none">
                <a:solidFill>
                  <a:schemeClr val="dk1"/>
                </a:solidFill>
                <a:effectLst/>
                <a:uFillTx/>
                <a:latin typeface="Calibri"/>
              </a:rPr>
              <a:t>Third level</a:t>
            </a:r>
            <a:endParaRPr b="0" lang="en-US" sz="2000" strike="noStrike" u="none">
              <a:solidFill>
                <a:schemeClr val="dk1"/>
              </a:solidFill>
              <a:effectLst/>
              <a:uFillTx/>
              <a:latin typeface="Calibri"/>
            </a:endParaRPr>
          </a:p>
          <a:p>
            <a:pPr lvl="3" marL="1600200" indent="-228600" defTabSz="457200">
              <a:lnSpc>
                <a:spcPct val="100000"/>
              </a:lnSpc>
              <a:spcBef>
                <a:spcPts val="360"/>
              </a:spcBef>
              <a:buClr>
                <a:srgbClr val="000000"/>
              </a:buClr>
              <a:buFont typeface="Arial"/>
              <a:buChar char="–"/>
            </a:pPr>
            <a:r>
              <a:rPr b="0" lang="en-US" sz="1800" strike="noStrike" u="none">
                <a:solidFill>
                  <a:schemeClr val="dk1"/>
                </a:solidFill>
                <a:effectLst/>
                <a:uFillTx/>
                <a:latin typeface="Calibri"/>
              </a:rPr>
              <a:t>Fourth level</a:t>
            </a:r>
            <a:endParaRPr b="0" lang="en-US" sz="1800" strike="noStrike" u="none">
              <a:solidFill>
                <a:schemeClr val="dk1"/>
              </a:solidFill>
              <a:effectLst/>
              <a:uFillTx/>
              <a:latin typeface="Calibri"/>
            </a:endParaRPr>
          </a:p>
          <a:p>
            <a:pPr lvl="4" marL="2057400" indent="-228600" defTabSz="457200">
              <a:lnSpc>
                <a:spcPct val="100000"/>
              </a:lnSpc>
              <a:spcBef>
                <a:spcPts val="360"/>
              </a:spcBef>
              <a:buClr>
                <a:srgbClr val="000000"/>
              </a:buClr>
              <a:buFont typeface="Arial"/>
              <a:buChar char="»"/>
            </a:pPr>
            <a:r>
              <a:rPr b="0" lang="en-US" sz="1800" strike="noStrike" u="none">
                <a:solidFill>
                  <a:schemeClr val="dk1"/>
                </a:solidFill>
                <a:effectLst/>
                <a:uFillTx/>
                <a:latin typeface="Calibri"/>
              </a:rPr>
              <a:t>Fifth level</a:t>
            </a:r>
            <a:endParaRPr b="0" lang="en-US" sz="1800" strike="noStrike" u="none">
              <a:solidFill>
                <a:schemeClr val="dk1"/>
              </a:solidFill>
              <a:effectLst/>
              <a:uFillTx/>
              <a:latin typeface="Calibri"/>
            </a:endParaRPr>
          </a:p>
        </p:txBody>
      </p:sp>
      <p:sp>
        <p:nvSpPr>
          <p:cNvPr id="26" name="PlaceHolder 3"/>
          <p:cNvSpPr>
            <a:spLocks noGrp="1"/>
          </p:cNvSpPr>
          <p:nvPr>
            <p:ph type="body"/>
          </p:nvPr>
        </p:nvSpPr>
        <p:spPr>
          <a:xfrm>
            <a:off x="4648320" y="1600200"/>
            <a:ext cx="4038120" cy="4525560"/>
          </a:xfrm>
          <a:prstGeom prst="rect">
            <a:avLst/>
          </a:prstGeom>
          <a:noFill/>
          <a:ln w="0">
            <a:noFill/>
          </a:ln>
        </p:spPr>
        <p:txBody>
          <a:bodyPr lIns="91440" rIns="91440" tIns="45720" bIns="45720" anchor="t">
            <a:noAutofit/>
          </a:bodyPr>
          <a:p>
            <a:pPr marL="343080" indent="-343080" defTabSz="457200">
              <a:lnSpc>
                <a:spcPct val="100000"/>
              </a:lnSpc>
              <a:spcBef>
                <a:spcPts val="561"/>
              </a:spcBef>
              <a:buClr>
                <a:srgbClr val="000000"/>
              </a:buClr>
              <a:buFont typeface="Arial"/>
              <a:buChar char="•"/>
            </a:pPr>
            <a:r>
              <a:rPr b="0" lang="en-US" sz="2800" strike="noStrike" u="none">
                <a:solidFill>
                  <a:schemeClr val="dk1"/>
                </a:solidFill>
                <a:effectLst/>
                <a:uFillTx/>
                <a:latin typeface="Calibri"/>
              </a:rPr>
              <a:t>Click to edit Master text styles</a:t>
            </a:r>
            <a:endParaRPr b="0" lang="en-US" sz="2800" strike="noStrike" u="none">
              <a:solidFill>
                <a:schemeClr val="dk1"/>
              </a:solidFill>
              <a:effectLst/>
              <a:uFillTx/>
              <a:latin typeface="Calibri"/>
            </a:endParaRPr>
          </a:p>
          <a:p>
            <a:pPr lvl="1" marL="743040" indent="-285840" defTabSz="457200">
              <a:lnSpc>
                <a:spcPct val="100000"/>
              </a:lnSpc>
              <a:spcBef>
                <a:spcPts val="479"/>
              </a:spcBef>
              <a:buClr>
                <a:srgbClr val="000000"/>
              </a:buClr>
              <a:buFont typeface="Arial"/>
              <a:buChar char="–"/>
            </a:pPr>
            <a:r>
              <a:rPr b="0" lang="en-US" sz="2400" strike="noStrike" u="none">
                <a:solidFill>
                  <a:schemeClr val="dk1"/>
                </a:solidFill>
                <a:effectLst/>
                <a:uFillTx/>
                <a:latin typeface="Calibri"/>
              </a:rPr>
              <a:t>Second level</a:t>
            </a:r>
            <a:endParaRPr b="0" lang="en-US" sz="2400" strike="noStrike" u="none">
              <a:solidFill>
                <a:schemeClr val="dk1"/>
              </a:solidFill>
              <a:effectLst/>
              <a:uFillTx/>
              <a:latin typeface="Calibri"/>
            </a:endParaRPr>
          </a:p>
          <a:p>
            <a:pPr lvl="2" marL="1143000" indent="-228600" defTabSz="457200">
              <a:lnSpc>
                <a:spcPct val="100000"/>
              </a:lnSpc>
              <a:spcBef>
                <a:spcPts val="400"/>
              </a:spcBef>
              <a:buClr>
                <a:srgbClr val="000000"/>
              </a:buClr>
              <a:buFont typeface="Arial"/>
              <a:buChar char="•"/>
            </a:pPr>
            <a:r>
              <a:rPr b="0" lang="en-US" sz="2000" strike="noStrike" u="none">
                <a:solidFill>
                  <a:schemeClr val="dk1"/>
                </a:solidFill>
                <a:effectLst/>
                <a:uFillTx/>
                <a:latin typeface="Calibri"/>
              </a:rPr>
              <a:t>Third level</a:t>
            </a:r>
            <a:endParaRPr b="0" lang="en-US" sz="2000" strike="noStrike" u="none">
              <a:solidFill>
                <a:schemeClr val="dk1"/>
              </a:solidFill>
              <a:effectLst/>
              <a:uFillTx/>
              <a:latin typeface="Calibri"/>
            </a:endParaRPr>
          </a:p>
          <a:p>
            <a:pPr lvl="3" marL="1600200" indent="-228600" defTabSz="457200">
              <a:lnSpc>
                <a:spcPct val="100000"/>
              </a:lnSpc>
              <a:spcBef>
                <a:spcPts val="360"/>
              </a:spcBef>
              <a:buClr>
                <a:srgbClr val="000000"/>
              </a:buClr>
              <a:buFont typeface="Arial"/>
              <a:buChar char="–"/>
            </a:pPr>
            <a:r>
              <a:rPr b="0" lang="en-US" sz="1800" strike="noStrike" u="none">
                <a:solidFill>
                  <a:schemeClr val="dk1"/>
                </a:solidFill>
                <a:effectLst/>
                <a:uFillTx/>
                <a:latin typeface="Calibri"/>
              </a:rPr>
              <a:t>Fourth level</a:t>
            </a:r>
            <a:endParaRPr b="0" lang="en-US" sz="1800" strike="noStrike" u="none">
              <a:solidFill>
                <a:schemeClr val="dk1"/>
              </a:solidFill>
              <a:effectLst/>
              <a:uFillTx/>
              <a:latin typeface="Calibri"/>
            </a:endParaRPr>
          </a:p>
          <a:p>
            <a:pPr lvl="4" marL="2057400" indent="-228600" defTabSz="457200">
              <a:lnSpc>
                <a:spcPct val="100000"/>
              </a:lnSpc>
              <a:spcBef>
                <a:spcPts val="360"/>
              </a:spcBef>
              <a:buClr>
                <a:srgbClr val="000000"/>
              </a:buClr>
              <a:buFont typeface="Arial"/>
              <a:buChar char="»"/>
            </a:pPr>
            <a:r>
              <a:rPr b="0" lang="en-US" sz="1800" strike="noStrike" u="none">
                <a:solidFill>
                  <a:schemeClr val="dk1"/>
                </a:solidFill>
                <a:effectLst/>
                <a:uFillTx/>
                <a:latin typeface="Calibri"/>
              </a:rPr>
              <a:t>Fifth level</a:t>
            </a:r>
            <a:endParaRPr b="0" lang="en-US" sz="1800" strike="noStrike" u="none">
              <a:solidFill>
                <a:schemeClr val="dk1"/>
              </a:solidFill>
              <a:effectLst/>
              <a:uFillTx/>
              <a:latin typeface="Calibri"/>
            </a:endParaRPr>
          </a:p>
        </p:txBody>
      </p:sp>
      <p:sp>
        <p:nvSpPr>
          <p:cNvPr id="27" name="PlaceHolder 4"/>
          <p:cNvSpPr>
            <a:spLocks noGrp="1"/>
          </p:cNvSpPr>
          <p:nvPr>
            <p:ph type="dt" idx="16"/>
          </p:nvPr>
        </p:nvSpPr>
        <p:spPr>
          <a:xfrm>
            <a:off x="457200" y="6356520"/>
            <a:ext cx="2133360" cy="364680"/>
          </a:xfrm>
          <a:prstGeom prst="rect">
            <a:avLst/>
          </a:prstGeom>
          <a:noFill/>
          <a:ln w="0">
            <a:noFill/>
          </a:ln>
        </p:spPr>
        <p:txBody>
          <a:bodyPr lIns="91440" rIns="91440" tIns="45720" bIns="45720" anchor="ctr">
            <a:noAutofit/>
          </a:bodyPr>
          <a:lstStyle>
            <a:lvl1pPr indent="0" defTabSz="457200">
              <a:lnSpc>
                <a:spcPct val="100000"/>
              </a:lnSpc>
              <a:buNone/>
              <a:defRPr b="0" lang="en-US" sz="1200" strike="noStrike" u="none">
                <a:solidFill>
                  <a:schemeClr val="dk1">
                    <a:tint val="75000"/>
                  </a:schemeClr>
                </a:solidFill>
                <a:effectLst/>
                <a:uFillTx/>
                <a:latin typeface="Calibri"/>
              </a:defRPr>
            </a:lvl1pPr>
          </a:lstStyle>
          <a:p>
            <a:pPr indent="0" defTabSz="457200">
              <a:lnSpc>
                <a:spcPct val="100000"/>
              </a:lnSpc>
              <a:buNone/>
            </a:pPr>
            <a:r>
              <a:rPr b="0" lang="en-US" sz="1200" strike="noStrike" u="none">
                <a:solidFill>
                  <a:schemeClr val="dk1">
                    <a:tint val="75000"/>
                  </a:schemeClr>
                </a:solidFill>
                <a:effectLst/>
                <a:uFillTx/>
                <a:latin typeface="Calibri"/>
              </a:rPr>
              <a:t>&lt;date/time&gt;</a:t>
            </a:r>
            <a:endParaRPr b="0" lang="en-US" sz="1200" strike="noStrike" u="none">
              <a:solidFill>
                <a:srgbClr val="000000"/>
              </a:solidFill>
              <a:effectLst/>
              <a:uFillTx/>
              <a:latin typeface="Times New Roman"/>
            </a:endParaRPr>
          </a:p>
        </p:txBody>
      </p:sp>
      <p:sp>
        <p:nvSpPr>
          <p:cNvPr id="28" name="PlaceHolder 5"/>
          <p:cNvSpPr>
            <a:spLocks noGrp="1"/>
          </p:cNvSpPr>
          <p:nvPr>
            <p:ph type="ftr" idx="17"/>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b="0" lang="en-US" sz="1400" strike="noStrike" u="none">
                <a:solidFill>
                  <a:srgbClr val="000000"/>
                </a:solidFill>
                <a:effectLst/>
                <a:uFillTx/>
                <a:latin typeface="Times New Roman"/>
              </a:defRPr>
            </a:lvl1pPr>
          </a:lstStyle>
          <a:p>
            <a:pPr indent="0" algn="ctr">
              <a:buNone/>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29" name="PlaceHolder 6"/>
          <p:cNvSpPr>
            <a:spLocks noGrp="1"/>
          </p:cNvSpPr>
          <p:nvPr>
            <p:ph type="sldNum" idx="18"/>
          </p:nvPr>
        </p:nvSpPr>
        <p:spPr>
          <a:xfrm>
            <a:off x="6553080" y="6356520"/>
            <a:ext cx="213336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1200" strike="noStrike" u="none">
                <a:solidFill>
                  <a:schemeClr val="dk1">
                    <a:tint val="75000"/>
                  </a:schemeClr>
                </a:solidFill>
                <a:effectLst/>
                <a:uFillTx/>
                <a:latin typeface="Calibri"/>
              </a:defRPr>
            </a:lvl1pPr>
          </a:lstStyle>
          <a:p>
            <a:pPr indent="0" algn="r" defTabSz="457200">
              <a:lnSpc>
                <a:spcPct val="100000"/>
              </a:lnSpc>
              <a:buNone/>
            </a:pPr>
            <a:fld id="{77857388-321C-44DF-8FDA-D16317740AA9}" type="slidenum">
              <a:rPr b="0" lang="en-US" sz="1200" strike="noStrike" u="none">
                <a:solidFill>
                  <a:schemeClr val="dk1">
                    <a:tint val="75000"/>
                  </a:schemeClr>
                </a:solidFill>
                <a:effectLst/>
                <a:uFillTx/>
                <a:latin typeface="Calibri"/>
              </a:rPr>
              <a:t>&lt;number&gt;</a:t>
            </a:fld>
            <a:endParaRPr b="0" lang="en-US" sz="1200" strike="noStrike" u="none">
              <a:solidFill>
                <a:srgbClr val="000000"/>
              </a:solidFill>
              <a:effectLst/>
              <a:uFillTx/>
              <a:latin typeface="Times New Roman"/>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mparison">
    <p:bg>
      <p:bgPr>
        <a:solidFill>
          <a:srgbClr val="ffffff"/>
        </a:solidFill>
      </p:bgPr>
    </p:bg>
    <p:spTree>
      <p:nvGrpSpPr>
        <p:cNvPr id="1" name=""/>
        <p:cNvGrpSpPr/>
        <p:nvPr/>
      </p:nvGrpSpPr>
      <p:grpSpPr>
        <a:xfrm>
          <a:off x="0" y="0"/>
          <a:ext cx="0" cy="0"/>
          <a:chOff x="0" y="0"/>
          <a:chExt cx="0" cy="0"/>
        </a:xfrm>
      </p:grpSpPr>
      <p:sp>
        <p:nvSpPr>
          <p:cNvPr id="30" name="PlaceHolder 1"/>
          <p:cNvSpPr>
            <a:spLocks noGrp="1"/>
          </p:cNvSpPr>
          <p:nvPr>
            <p:ph type="title"/>
          </p:nvPr>
        </p:nvSpPr>
        <p:spPr>
          <a:xfrm>
            <a:off x="457200" y="274680"/>
            <a:ext cx="8229240" cy="1142640"/>
          </a:xfrm>
          <a:prstGeom prst="rect">
            <a:avLst/>
          </a:prstGeom>
          <a:noFill/>
          <a:ln w="0">
            <a:noFill/>
          </a:ln>
        </p:spPr>
        <p:txBody>
          <a:bodyPr lIns="91440" rIns="91440" tIns="45720" bIns="45720" anchor="ctr">
            <a:noAutofit/>
          </a:bodyPr>
          <a:p>
            <a:pPr indent="0" algn="ctr" defTabSz="457200">
              <a:lnSpc>
                <a:spcPct val="100000"/>
              </a:lnSpc>
              <a:buNone/>
            </a:pPr>
            <a:r>
              <a:rPr b="0" lang="en-US" sz="4400" strike="noStrike" u="none">
                <a:solidFill>
                  <a:schemeClr val="dk1"/>
                </a:solidFill>
                <a:effectLst/>
                <a:uFillTx/>
                <a:latin typeface="Calibri"/>
              </a:rPr>
              <a:t>Click to edit Master title style</a:t>
            </a:r>
            <a:endParaRPr b="0" lang="en-US" sz="4400" strike="noStrike" u="none">
              <a:solidFill>
                <a:schemeClr val="dk1"/>
              </a:solidFill>
              <a:effectLst/>
              <a:uFillTx/>
              <a:latin typeface="Calibri"/>
            </a:endParaRPr>
          </a:p>
        </p:txBody>
      </p:sp>
      <p:sp>
        <p:nvSpPr>
          <p:cNvPr id="31" name="PlaceHolder 2"/>
          <p:cNvSpPr>
            <a:spLocks noGrp="1"/>
          </p:cNvSpPr>
          <p:nvPr>
            <p:ph type="body"/>
          </p:nvPr>
        </p:nvSpPr>
        <p:spPr>
          <a:xfrm>
            <a:off x="457200" y="1535040"/>
            <a:ext cx="4039920" cy="639360"/>
          </a:xfrm>
          <a:prstGeom prst="rect">
            <a:avLst/>
          </a:prstGeom>
          <a:noFill/>
          <a:ln w="0">
            <a:noFill/>
          </a:ln>
        </p:spPr>
        <p:txBody>
          <a:bodyPr lIns="91440" rIns="91440" tIns="45720" bIns="45720" anchor="b">
            <a:noAutofit/>
          </a:bodyPr>
          <a:p>
            <a:pPr indent="0" defTabSz="457200">
              <a:lnSpc>
                <a:spcPct val="100000"/>
              </a:lnSpc>
              <a:spcBef>
                <a:spcPts val="479"/>
              </a:spcBef>
              <a:buNone/>
              <a:tabLst>
                <a:tab algn="l" pos="0"/>
              </a:tabLst>
            </a:pPr>
            <a:r>
              <a:rPr b="1" lang="en-US" sz="2400" strike="noStrike" u="none">
                <a:solidFill>
                  <a:schemeClr val="dk1"/>
                </a:solidFill>
                <a:effectLst/>
                <a:uFillTx/>
                <a:latin typeface="Calibri"/>
              </a:rPr>
              <a:t>Click to edit Master text styles</a:t>
            </a:r>
            <a:endParaRPr b="0" lang="en-US" sz="2400" strike="noStrike" u="none">
              <a:solidFill>
                <a:schemeClr val="dk1"/>
              </a:solidFill>
              <a:effectLst/>
              <a:uFillTx/>
              <a:latin typeface="Calibri"/>
            </a:endParaRPr>
          </a:p>
        </p:txBody>
      </p:sp>
      <p:sp>
        <p:nvSpPr>
          <p:cNvPr id="32" name="PlaceHolder 3"/>
          <p:cNvSpPr>
            <a:spLocks noGrp="1"/>
          </p:cNvSpPr>
          <p:nvPr>
            <p:ph type="body"/>
          </p:nvPr>
        </p:nvSpPr>
        <p:spPr>
          <a:xfrm>
            <a:off x="457200" y="2174760"/>
            <a:ext cx="4039920" cy="3951000"/>
          </a:xfrm>
          <a:prstGeom prst="rect">
            <a:avLst/>
          </a:prstGeom>
          <a:noFill/>
          <a:ln w="0">
            <a:noFill/>
          </a:ln>
        </p:spPr>
        <p:txBody>
          <a:bodyPr lIns="91440" rIns="91440" tIns="45720" bIns="45720" anchor="t">
            <a:noAutofit/>
          </a:bodyPr>
          <a:p>
            <a:pPr marL="343080" indent="-343080" defTabSz="457200">
              <a:lnSpc>
                <a:spcPct val="100000"/>
              </a:lnSpc>
              <a:spcBef>
                <a:spcPts val="479"/>
              </a:spcBef>
              <a:buClr>
                <a:srgbClr val="000000"/>
              </a:buClr>
              <a:buFont typeface="Arial"/>
              <a:buChar char="•"/>
            </a:pPr>
            <a:r>
              <a:rPr b="0" lang="en-US" sz="2400" strike="noStrike" u="none">
                <a:solidFill>
                  <a:schemeClr val="dk1"/>
                </a:solidFill>
                <a:effectLst/>
                <a:uFillTx/>
                <a:latin typeface="Calibri"/>
              </a:rPr>
              <a:t>Click to edit Master text styles</a:t>
            </a:r>
            <a:endParaRPr b="0" lang="en-US" sz="2400" strike="noStrike" u="none">
              <a:solidFill>
                <a:schemeClr val="dk1"/>
              </a:solidFill>
              <a:effectLst/>
              <a:uFillTx/>
              <a:latin typeface="Calibri"/>
            </a:endParaRPr>
          </a:p>
          <a:p>
            <a:pPr lvl="1" marL="743040" indent="-285840" defTabSz="457200">
              <a:lnSpc>
                <a:spcPct val="100000"/>
              </a:lnSpc>
              <a:spcBef>
                <a:spcPts val="400"/>
              </a:spcBef>
              <a:buClr>
                <a:srgbClr val="000000"/>
              </a:buClr>
              <a:buFont typeface="Arial"/>
              <a:buChar char="–"/>
            </a:pPr>
            <a:r>
              <a:rPr b="0" lang="en-US" sz="2000" strike="noStrike" u="none">
                <a:solidFill>
                  <a:schemeClr val="dk1"/>
                </a:solidFill>
                <a:effectLst/>
                <a:uFillTx/>
                <a:latin typeface="Calibri"/>
              </a:rPr>
              <a:t>Second level</a:t>
            </a:r>
            <a:endParaRPr b="0" lang="en-US" sz="2000" strike="noStrike" u="none">
              <a:solidFill>
                <a:schemeClr val="dk1"/>
              </a:solidFill>
              <a:effectLst/>
              <a:uFillTx/>
              <a:latin typeface="Calibri"/>
            </a:endParaRPr>
          </a:p>
          <a:p>
            <a:pPr lvl="2" marL="1143000" indent="-228600" defTabSz="457200">
              <a:lnSpc>
                <a:spcPct val="100000"/>
              </a:lnSpc>
              <a:spcBef>
                <a:spcPts val="360"/>
              </a:spcBef>
              <a:buClr>
                <a:srgbClr val="000000"/>
              </a:buClr>
              <a:buFont typeface="Arial"/>
              <a:buChar char="•"/>
            </a:pPr>
            <a:r>
              <a:rPr b="0" lang="en-US" sz="1800" strike="noStrike" u="none">
                <a:solidFill>
                  <a:schemeClr val="dk1"/>
                </a:solidFill>
                <a:effectLst/>
                <a:uFillTx/>
                <a:latin typeface="Calibri"/>
              </a:rPr>
              <a:t>Third level</a:t>
            </a:r>
            <a:endParaRPr b="0" lang="en-US" sz="1800" strike="noStrike" u="none">
              <a:solidFill>
                <a:schemeClr val="dk1"/>
              </a:solidFill>
              <a:effectLst/>
              <a:uFillTx/>
              <a:latin typeface="Calibri"/>
            </a:endParaRPr>
          </a:p>
          <a:p>
            <a:pPr lvl="3" marL="1600200" indent="-228600" defTabSz="457200">
              <a:lnSpc>
                <a:spcPct val="100000"/>
              </a:lnSpc>
              <a:spcBef>
                <a:spcPts val="320"/>
              </a:spcBef>
              <a:buClr>
                <a:srgbClr val="000000"/>
              </a:buClr>
              <a:buFont typeface="Arial"/>
              <a:buChar char="–"/>
            </a:pPr>
            <a:r>
              <a:rPr b="0" lang="en-US" sz="1600" strike="noStrike" u="none">
                <a:solidFill>
                  <a:schemeClr val="dk1"/>
                </a:solidFill>
                <a:effectLst/>
                <a:uFillTx/>
                <a:latin typeface="Calibri"/>
              </a:rPr>
              <a:t>Fourth level</a:t>
            </a:r>
            <a:endParaRPr b="0" lang="en-US" sz="1600" strike="noStrike" u="none">
              <a:solidFill>
                <a:schemeClr val="dk1"/>
              </a:solidFill>
              <a:effectLst/>
              <a:uFillTx/>
              <a:latin typeface="Calibri"/>
            </a:endParaRPr>
          </a:p>
          <a:p>
            <a:pPr lvl="4" marL="2057400" indent="-228600" defTabSz="457200">
              <a:lnSpc>
                <a:spcPct val="100000"/>
              </a:lnSpc>
              <a:spcBef>
                <a:spcPts val="320"/>
              </a:spcBef>
              <a:buClr>
                <a:srgbClr val="000000"/>
              </a:buClr>
              <a:buFont typeface="Arial"/>
              <a:buChar char="»"/>
            </a:pPr>
            <a:r>
              <a:rPr b="0" lang="en-US" sz="1600" strike="noStrike" u="none">
                <a:solidFill>
                  <a:schemeClr val="dk1"/>
                </a:solidFill>
                <a:effectLst/>
                <a:uFillTx/>
                <a:latin typeface="Calibri"/>
              </a:rPr>
              <a:t>Fifth level</a:t>
            </a:r>
            <a:endParaRPr b="0" lang="en-US" sz="1600" strike="noStrike" u="none">
              <a:solidFill>
                <a:schemeClr val="dk1"/>
              </a:solidFill>
              <a:effectLst/>
              <a:uFillTx/>
              <a:latin typeface="Calibri"/>
            </a:endParaRPr>
          </a:p>
        </p:txBody>
      </p:sp>
      <p:sp>
        <p:nvSpPr>
          <p:cNvPr id="33" name="PlaceHolder 4"/>
          <p:cNvSpPr>
            <a:spLocks noGrp="1"/>
          </p:cNvSpPr>
          <p:nvPr>
            <p:ph type="body"/>
          </p:nvPr>
        </p:nvSpPr>
        <p:spPr>
          <a:xfrm>
            <a:off x="4645080" y="1535040"/>
            <a:ext cx="4041360" cy="639360"/>
          </a:xfrm>
          <a:prstGeom prst="rect">
            <a:avLst/>
          </a:prstGeom>
          <a:noFill/>
          <a:ln w="0">
            <a:noFill/>
          </a:ln>
        </p:spPr>
        <p:txBody>
          <a:bodyPr lIns="91440" rIns="91440" tIns="45720" bIns="45720" anchor="b">
            <a:noAutofit/>
          </a:bodyPr>
          <a:p>
            <a:pPr indent="0" defTabSz="457200">
              <a:lnSpc>
                <a:spcPct val="100000"/>
              </a:lnSpc>
              <a:spcBef>
                <a:spcPts val="479"/>
              </a:spcBef>
              <a:buNone/>
              <a:tabLst>
                <a:tab algn="l" pos="0"/>
              </a:tabLst>
            </a:pPr>
            <a:r>
              <a:rPr b="1" lang="en-US" sz="2400" strike="noStrike" u="none">
                <a:solidFill>
                  <a:schemeClr val="dk1"/>
                </a:solidFill>
                <a:effectLst/>
                <a:uFillTx/>
                <a:latin typeface="Calibri"/>
              </a:rPr>
              <a:t>Click to edit Master text styles</a:t>
            </a:r>
            <a:endParaRPr b="0" lang="en-US" sz="2400" strike="noStrike" u="none">
              <a:solidFill>
                <a:schemeClr val="dk1"/>
              </a:solidFill>
              <a:effectLst/>
              <a:uFillTx/>
              <a:latin typeface="Calibri"/>
            </a:endParaRPr>
          </a:p>
        </p:txBody>
      </p:sp>
      <p:sp>
        <p:nvSpPr>
          <p:cNvPr id="34" name="PlaceHolder 5"/>
          <p:cNvSpPr>
            <a:spLocks noGrp="1"/>
          </p:cNvSpPr>
          <p:nvPr>
            <p:ph type="body"/>
          </p:nvPr>
        </p:nvSpPr>
        <p:spPr>
          <a:xfrm>
            <a:off x="4645080" y="2174760"/>
            <a:ext cx="4041360" cy="3951000"/>
          </a:xfrm>
          <a:prstGeom prst="rect">
            <a:avLst/>
          </a:prstGeom>
          <a:noFill/>
          <a:ln w="0">
            <a:noFill/>
          </a:ln>
        </p:spPr>
        <p:txBody>
          <a:bodyPr lIns="91440" rIns="91440" tIns="45720" bIns="45720" anchor="t">
            <a:noAutofit/>
          </a:bodyPr>
          <a:p>
            <a:pPr marL="343080" indent="-343080" defTabSz="457200">
              <a:lnSpc>
                <a:spcPct val="100000"/>
              </a:lnSpc>
              <a:spcBef>
                <a:spcPts val="479"/>
              </a:spcBef>
              <a:buClr>
                <a:srgbClr val="000000"/>
              </a:buClr>
              <a:buFont typeface="Arial"/>
              <a:buChar char="•"/>
            </a:pPr>
            <a:r>
              <a:rPr b="0" lang="en-US" sz="2400" strike="noStrike" u="none">
                <a:solidFill>
                  <a:schemeClr val="dk1"/>
                </a:solidFill>
                <a:effectLst/>
                <a:uFillTx/>
                <a:latin typeface="Calibri"/>
              </a:rPr>
              <a:t>Click to edit Master text styles</a:t>
            </a:r>
            <a:endParaRPr b="0" lang="en-US" sz="2400" strike="noStrike" u="none">
              <a:solidFill>
                <a:schemeClr val="dk1"/>
              </a:solidFill>
              <a:effectLst/>
              <a:uFillTx/>
              <a:latin typeface="Calibri"/>
            </a:endParaRPr>
          </a:p>
          <a:p>
            <a:pPr lvl="1" marL="743040" indent="-285840" defTabSz="457200">
              <a:lnSpc>
                <a:spcPct val="100000"/>
              </a:lnSpc>
              <a:spcBef>
                <a:spcPts val="400"/>
              </a:spcBef>
              <a:buClr>
                <a:srgbClr val="000000"/>
              </a:buClr>
              <a:buFont typeface="Arial"/>
              <a:buChar char="–"/>
            </a:pPr>
            <a:r>
              <a:rPr b="0" lang="en-US" sz="2000" strike="noStrike" u="none">
                <a:solidFill>
                  <a:schemeClr val="dk1"/>
                </a:solidFill>
                <a:effectLst/>
                <a:uFillTx/>
                <a:latin typeface="Calibri"/>
              </a:rPr>
              <a:t>Second level</a:t>
            </a:r>
            <a:endParaRPr b="0" lang="en-US" sz="2000" strike="noStrike" u="none">
              <a:solidFill>
                <a:schemeClr val="dk1"/>
              </a:solidFill>
              <a:effectLst/>
              <a:uFillTx/>
              <a:latin typeface="Calibri"/>
            </a:endParaRPr>
          </a:p>
          <a:p>
            <a:pPr lvl="2" marL="1143000" indent="-228600" defTabSz="457200">
              <a:lnSpc>
                <a:spcPct val="100000"/>
              </a:lnSpc>
              <a:spcBef>
                <a:spcPts val="360"/>
              </a:spcBef>
              <a:buClr>
                <a:srgbClr val="000000"/>
              </a:buClr>
              <a:buFont typeface="Arial"/>
              <a:buChar char="•"/>
            </a:pPr>
            <a:r>
              <a:rPr b="0" lang="en-US" sz="1800" strike="noStrike" u="none">
                <a:solidFill>
                  <a:schemeClr val="dk1"/>
                </a:solidFill>
                <a:effectLst/>
                <a:uFillTx/>
                <a:latin typeface="Calibri"/>
              </a:rPr>
              <a:t>Third level</a:t>
            </a:r>
            <a:endParaRPr b="0" lang="en-US" sz="1800" strike="noStrike" u="none">
              <a:solidFill>
                <a:schemeClr val="dk1"/>
              </a:solidFill>
              <a:effectLst/>
              <a:uFillTx/>
              <a:latin typeface="Calibri"/>
            </a:endParaRPr>
          </a:p>
          <a:p>
            <a:pPr lvl="3" marL="1600200" indent="-228600" defTabSz="457200">
              <a:lnSpc>
                <a:spcPct val="100000"/>
              </a:lnSpc>
              <a:spcBef>
                <a:spcPts val="320"/>
              </a:spcBef>
              <a:buClr>
                <a:srgbClr val="000000"/>
              </a:buClr>
              <a:buFont typeface="Arial"/>
              <a:buChar char="–"/>
            </a:pPr>
            <a:r>
              <a:rPr b="0" lang="en-US" sz="1600" strike="noStrike" u="none">
                <a:solidFill>
                  <a:schemeClr val="dk1"/>
                </a:solidFill>
                <a:effectLst/>
                <a:uFillTx/>
                <a:latin typeface="Calibri"/>
              </a:rPr>
              <a:t>Fourth level</a:t>
            </a:r>
            <a:endParaRPr b="0" lang="en-US" sz="1600" strike="noStrike" u="none">
              <a:solidFill>
                <a:schemeClr val="dk1"/>
              </a:solidFill>
              <a:effectLst/>
              <a:uFillTx/>
              <a:latin typeface="Calibri"/>
            </a:endParaRPr>
          </a:p>
          <a:p>
            <a:pPr lvl="4" marL="2057400" indent="-228600" defTabSz="457200">
              <a:lnSpc>
                <a:spcPct val="100000"/>
              </a:lnSpc>
              <a:spcBef>
                <a:spcPts val="320"/>
              </a:spcBef>
              <a:buClr>
                <a:srgbClr val="000000"/>
              </a:buClr>
              <a:buFont typeface="Arial"/>
              <a:buChar char="»"/>
            </a:pPr>
            <a:r>
              <a:rPr b="0" lang="en-US" sz="1600" strike="noStrike" u="none">
                <a:solidFill>
                  <a:schemeClr val="dk1"/>
                </a:solidFill>
                <a:effectLst/>
                <a:uFillTx/>
                <a:latin typeface="Calibri"/>
              </a:rPr>
              <a:t>Fifth level</a:t>
            </a:r>
            <a:endParaRPr b="0" lang="en-US" sz="1600" strike="noStrike" u="none">
              <a:solidFill>
                <a:schemeClr val="dk1"/>
              </a:solidFill>
              <a:effectLst/>
              <a:uFillTx/>
              <a:latin typeface="Calibri"/>
            </a:endParaRPr>
          </a:p>
        </p:txBody>
      </p:sp>
      <p:sp>
        <p:nvSpPr>
          <p:cNvPr id="35" name="PlaceHolder 6"/>
          <p:cNvSpPr>
            <a:spLocks noGrp="1"/>
          </p:cNvSpPr>
          <p:nvPr>
            <p:ph type="dt" idx="19"/>
          </p:nvPr>
        </p:nvSpPr>
        <p:spPr>
          <a:xfrm>
            <a:off x="457200" y="6356520"/>
            <a:ext cx="2133360" cy="364680"/>
          </a:xfrm>
          <a:prstGeom prst="rect">
            <a:avLst/>
          </a:prstGeom>
          <a:noFill/>
          <a:ln w="0">
            <a:noFill/>
          </a:ln>
        </p:spPr>
        <p:txBody>
          <a:bodyPr lIns="91440" rIns="91440" tIns="45720" bIns="45720" anchor="ctr">
            <a:noAutofit/>
          </a:bodyPr>
          <a:lstStyle>
            <a:lvl1pPr indent="0" defTabSz="457200">
              <a:lnSpc>
                <a:spcPct val="100000"/>
              </a:lnSpc>
              <a:buNone/>
              <a:defRPr b="0" lang="en-US" sz="1200" strike="noStrike" u="none">
                <a:solidFill>
                  <a:schemeClr val="dk1">
                    <a:tint val="75000"/>
                  </a:schemeClr>
                </a:solidFill>
                <a:effectLst/>
                <a:uFillTx/>
                <a:latin typeface="Calibri"/>
              </a:defRPr>
            </a:lvl1pPr>
          </a:lstStyle>
          <a:p>
            <a:pPr indent="0" defTabSz="457200">
              <a:lnSpc>
                <a:spcPct val="100000"/>
              </a:lnSpc>
              <a:buNone/>
            </a:pPr>
            <a:r>
              <a:rPr b="0" lang="en-US" sz="1200" strike="noStrike" u="none">
                <a:solidFill>
                  <a:schemeClr val="dk1">
                    <a:tint val="75000"/>
                  </a:schemeClr>
                </a:solidFill>
                <a:effectLst/>
                <a:uFillTx/>
                <a:latin typeface="Calibri"/>
              </a:rPr>
              <a:t>&lt;date/time&gt;</a:t>
            </a:r>
            <a:endParaRPr b="0" lang="en-US" sz="1200" strike="noStrike" u="none">
              <a:solidFill>
                <a:srgbClr val="000000"/>
              </a:solidFill>
              <a:effectLst/>
              <a:uFillTx/>
              <a:latin typeface="Times New Roman"/>
            </a:endParaRPr>
          </a:p>
        </p:txBody>
      </p:sp>
      <p:sp>
        <p:nvSpPr>
          <p:cNvPr id="36" name="PlaceHolder 7"/>
          <p:cNvSpPr>
            <a:spLocks noGrp="1"/>
          </p:cNvSpPr>
          <p:nvPr>
            <p:ph type="ftr" idx="20"/>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b="0" lang="en-US" sz="1400" strike="noStrike" u="none">
                <a:solidFill>
                  <a:srgbClr val="000000"/>
                </a:solidFill>
                <a:effectLst/>
                <a:uFillTx/>
                <a:latin typeface="Times New Roman"/>
              </a:defRPr>
            </a:lvl1pPr>
          </a:lstStyle>
          <a:p>
            <a:pPr indent="0" algn="ctr">
              <a:buNone/>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37" name="PlaceHolder 8"/>
          <p:cNvSpPr>
            <a:spLocks noGrp="1"/>
          </p:cNvSpPr>
          <p:nvPr>
            <p:ph type="sldNum" idx="21"/>
          </p:nvPr>
        </p:nvSpPr>
        <p:spPr>
          <a:xfrm>
            <a:off x="6553080" y="6356520"/>
            <a:ext cx="213336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1200" strike="noStrike" u="none">
                <a:solidFill>
                  <a:schemeClr val="dk1">
                    <a:tint val="75000"/>
                  </a:schemeClr>
                </a:solidFill>
                <a:effectLst/>
                <a:uFillTx/>
                <a:latin typeface="Calibri"/>
              </a:defRPr>
            </a:lvl1pPr>
          </a:lstStyle>
          <a:p>
            <a:pPr indent="0" algn="r" defTabSz="457200">
              <a:lnSpc>
                <a:spcPct val="100000"/>
              </a:lnSpc>
              <a:buNone/>
            </a:pPr>
            <a:fld id="{6118D58C-F7C2-4374-8EE5-BF96F93369EA}" type="slidenum">
              <a:rPr b="0" lang="en-US" sz="1200" strike="noStrike" u="none">
                <a:solidFill>
                  <a:schemeClr val="dk1">
                    <a:tint val="75000"/>
                  </a:schemeClr>
                </a:solidFill>
                <a:effectLst/>
                <a:uFillTx/>
                <a:latin typeface="Calibri"/>
              </a:rPr>
              <a:t>&lt;number&gt;</a:t>
            </a:fld>
            <a:endParaRPr b="0" lang="en-US" sz="1200" strike="noStrike" u="none">
              <a:solidFill>
                <a:srgbClr val="000000"/>
              </a:solidFill>
              <a:effectLst/>
              <a:uFillTx/>
              <a:latin typeface="Times New Roman"/>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bg>
      <p:bgPr>
        <a:solidFill>
          <a:srgbClr val="ffffff"/>
        </a:solidFill>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457200" y="274680"/>
            <a:ext cx="8229240" cy="1142640"/>
          </a:xfrm>
          <a:prstGeom prst="rect">
            <a:avLst/>
          </a:prstGeom>
          <a:noFill/>
          <a:ln w="0">
            <a:noFill/>
          </a:ln>
        </p:spPr>
        <p:txBody>
          <a:bodyPr lIns="91440" rIns="91440" tIns="45720" bIns="45720" anchor="ctr">
            <a:noAutofit/>
          </a:bodyPr>
          <a:p>
            <a:pPr indent="0" algn="ctr" defTabSz="457200">
              <a:lnSpc>
                <a:spcPct val="100000"/>
              </a:lnSpc>
              <a:buNone/>
            </a:pPr>
            <a:r>
              <a:rPr b="0" lang="en-US" sz="4400" strike="noStrike" u="none">
                <a:solidFill>
                  <a:schemeClr val="dk1"/>
                </a:solidFill>
                <a:effectLst/>
                <a:uFillTx/>
                <a:latin typeface="Calibri"/>
              </a:rPr>
              <a:t>Click to edit Master title style</a:t>
            </a:r>
            <a:endParaRPr b="0" lang="en-US" sz="4400" strike="noStrike" u="none">
              <a:solidFill>
                <a:schemeClr val="dk1"/>
              </a:solidFill>
              <a:effectLst/>
              <a:uFillTx/>
              <a:latin typeface="Calibri"/>
            </a:endParaRPr>
          </a:p>
        </p:txBody>
      </p:sp>
      <p:sp>
        <p:nvSpPr>
          <p:cNvPr id="39" name="PlaceHolder 2"/>
          <p:cNvSpPr>
            <a:spLocks noGrp="1"/>
          </p:cNvSpPr>
          <p:nvPr>
            <p:ph type="dt" idx="22"/>
          </p:nvPr>
        </p:nvSpPr>
        <p:spPr>
          <a:xfrm>
            <a:off x="457200" y="6356520"/>
            <a:ext cx="2133360" cy="364680"/>
          </a:xfrm>
          <a:prstGeom prst="rect">
            <a:avLst/>
          </a:prstGeom>
          <a:noFill/>
          <a:ln w="0">
            <a:noFill/>
          </a:ln>
        </p:spPr>
        <p:txBody>
          <a:bodyPr lIns="91440" rIns="91440" tIns="45720" bIns="45720" anchor="ctr">
            <a:noAutofit/>
          </a:bodyPr>
          <a:lstStyle>
            <a:lvl1pPr indent="0" defTabSz="457200">
              <a:lnSpc>
                <a:spcPct val="100000"/>
              </a:lnSpc>
              <a:buNone/>
              <a:defRPr b="0" lang="en-US" sz="1200" strike="noStrike" u="none">
                <a:solidFill>
                  <a:schemeClr val="dk1">
                    <a:tint val="75000"/>
                  </a:schemeClr>
                </a:solidFill>
                <a:effectLst/>
                <a:uFillTx/>
                <a:latin typeface="Calibri"/>
              </a:defRPr>
            </a:lvl1pPr>
          </a:lstStyle>
          <a:p>
            <a:pPr indent="0" defTabSz="457200">
              <a:lnSpc>
                <a:spcPct val="100000"/>
              </a:lnSpc>
              <a:buNone/>
            </a:pPr>
            <a:r>
              <a:rPr b="0" lang="en-US" sz="1200" strike="noStrike" u="none">
                <a:solidFill>
                  <a:schemeClr val="dk1">
                    <a:tint val="75000"/>
                  </a:schemeClr>
                </a:solidFill>
                <a:effectLst/>
                <a:uFillTx/>
                <a:latin typeface="Calibri"/>
              </a:rPr>
              <a:t>&lt;date/time&gt;</a:t>
            </a:r>
            <a:endParaRPr b="0" lang="en-US" sz="1200" strike="noStrike" u="none">
              <a:solidFill>
                <a:srgbClr val="000000"/>
              </a:solidFill>
              <a:effectLst/>
              <a:uFillTx/>
              <a:latin typeface="Times New Roman"/>
            </a:endParaRPr>
          </a:p>
        </p:txBody>
      </p:sp>
      <p:sp>
        <p:nvSpPr>
          <p:cNvPr id="40" name="PlaceHolder 3"/>
          <p:cNvSpPr>
            <a:spLocks noGrp="1"/>
          </p:cNvSpPr>
          <p:nvPr>
            <p:ph type="ftr" idx="23"/>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b="0" lang="en-US" sz="1400" strike="noStrike" u="none">
                <a:solidFill>
                  <a:srgbClr val="000000"/>
                </a:solidFill>
                <a:effectLst/>
                <a:uFillTx/>
                <a:latin typeface="Times New Roman"/>
              </a:defRPr>
            </a:lvl1pPr>
          </a:lstStyle>
          <a:p>
            <a:pPr indent="0" algn="ctr">
              <a:buNone/>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41" name="PlaceHolder 4"/>
          <p:cNvSpPr>
            <a:spLocks noGrp="1"/>
          </p:cNvSpPr>
          <p:nvPr>
            <p:ph type="sldNum" idx="24"/>
          </p:nvPr>
        </p:nvSpPr>
        <p:spPr>
          <a:xfrm>
            <a:off x="6553080" y="6356520"/>
            <a:ext cx="213336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1200" strike="noStrike" u="none">
                <a:solidFill>
                  <a:schemeClr val="dk1">
                    <a:tint val="75000"/>
                  </a:schemeClr>
                </a:solidFill>
                <a:effectLst/>
                <a:uFillTx/>
                <a:latin typeface="Calibri"/>
              </a:defRPr>
            </a:lvl1pPr>
          </a:lstStyle>
          <a:p>
            <a:pPr indent="0" algn="r" defTabSz="457200">
              <a:lnSpc>
                <a:spcPct val="100000"/>
              </a:lnSpc>
              <a:buNone/>
            </a:pPr>
            <a:fld id="{219D7C99-800F-4533-90AA-B401ADCC9F7C}" type="slidenum">
              <a:rPr b="0" lang="en-US" sz="1200" strike="noStrike" u="none">
                <a:solidFill>
                  <a:schemeClr val="dk1">
                    <a:tint val="75000"/>
                  </a:schemeClr>
                </a:solidFill>
                <a:effectLst/>
                <a:uFillTx/>
                <a:latin typeface="Calibri"/>
              </a:rPr>
              <a:t>&lt;number&gt;</a:t>
            </a:fld>
            <a:endParaRPr b="0" lang="en-US" sz="1200" strike="noStrike" u="none">
              <a:solidFill>
                <a:srgbClr val="000000"/>
              </a:solidFill>
              <a:effectLst/>
              <a:uFillTx/>
              <a:latin typeface="Times New Roman"/>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p:bg>
      <p:bgPr>
        <a:solidFill>
          <a:srgbClr val="ffffff"/>
        </a:solidFill>
      </p:bgPr>
    </p:bg>
    <p:spTree>
      <p:nvGrpSpPr>
        <p:cNvPr id="1" name=""/>
        <p:cNvGrpSpPr/>
        <p:nvPr/>
      </p:nvGrpSpPr>
      <p:grpSpPr>
        <a:xfrm>
          <a:off x="0" y="0"/>
          <a:ext cx="0" cy="0"/>
          <a:chOff x="0" y="0"/>
          <a:chExt cx="0" cy="0"/>
        </a:xfrm>
      </p:grpSpPr>
      <p:sp>
        <p:nvSpPr>
          <p:cNvPr id="42" name="PlaceHolder 1"/>
          <p:cNvSpPr>
            <a:spLocks noGrp="1"/>
          </p:cNvSpPr>
          <p:nvPr>
            <p:ph type="dt" idx="25"/>
          </p:nvPr>
        </p:nvSpPr>
        <p:spPr>
          <a:xfrm>
            <a:off x="457200" y="6356520"/>
            <a:ext cx="2133360" cy="364680"/>
          </a:xfrm>
          <a:prstGeom prst="rect">
            <a:avLst/>
          </a:prstGeom>
          <a:noFill/>
          <a:ln w="0">
            <a:noFill/>
          </a:ln>
        </p:spPr>
        <p:txBody>
          <a:bodyPr lIns="91440" rIns="91440" tIns="45720" bIns="45720" anchor="ctr">
            <a:noAutofit/>
          </a:bodyPr>
          <a:lstStyle>
            <a:lvl1pPr indent="0" defTabSz="457200">
              <a:lnSpc>
                <a:spcPct val="100000"/>
              </a:lnSpc>
              <a:buNone/>
              <a:defRPr b="0" lang="en-US" sz="1200" strike="noStrike" u="none">
                <a:solidFill>
                  <a:schemeClr val="dk1">
                    <a:tint val="75000"/>
                  </a:schemeClr>
                </a:solidFill>
                <a:effectLst/>
                <a:uFillTx/>
                <a:latin typeface="Calibri"/>
              </a:defRPr>
            </a:lvl1pPr>
          </a:lstStyle>
          <a:p>
            <a:pPr indent="0" defTabSz="457200">
              <a:lnSpc>
                <a:spcPct val="100000"/>
              </a:lnSpc>
              <a:buNone/>
            </a:pPr>
            <a:r>
              <a:rPr b="0" lang="en-US" sz="1200" strike="noStrike" u="none">
                <a:solidFill>
                  <a:schemeClr val="dk1">
                    <a:tint val="75000"/>
                  </a:schemeClr>
                </a:solidFill>
                <a:effectLst/>
                <a:uFillTx/>
                <a:latin typeface="Calibri"/>
              </a:rPr>
              <a:t>&lt;date/time&gt;</a:t>
            </a:r>
            <a:endParaRPr b="0" lang="en-US" sz="1200" strike="noStrike" u="none">
              <a:solidFill>
                <a:srgbClr val="000000"/>
              </a:solidFill>
              <a:effectLst/>
              <a:uFillTx/>
              <a:latin typeface="Times New Roman"/>
            </a:endParaRPr>
          </a:p>
        </p:txBody>
      </p:sp>
      <p:sp>
        <p:nvSpPr>
          <p:cNvPr id="43" name="PlaceHolder 2"/>
          <p:cNvSpPr>
            <a:spLocks noGrp="1"/>
          </p:cNvSpPr>
          <p:nvPr>
            <p:ph type="ftr" idx="26"/>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b="0" lang="en-US" sz="1400" strike="noStrike" u="none">
                <a:solidFill>
                  <a:srgbClr val="000000"/>
                </a:solidFill>
                <a:effectLst/>
                <a:uFillTx/>
                <a:latin typeface="Times New Roman"/>
              </a:defRPr>
            </a:lvl1pPr>
          </a:lstStyle>
          <a:p>
            <a:pPr indent="0" algn="ctr">
              <a:buNone/>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44" name="PlaceHolder 3"/>
          <p:cNvSpPr>
            <a:spLocks noGrp="1"/>
          </p:cNvSpPr>
          <p:nvPr>
            <p:ph type="sldNum" idx="27"/>
          </p:nvPr>
        </p:nvSpPr>
        <p:spPr>
          <a:xfrm>
            <a:off x="6553080" y="6356520"/>
            <a:ext cx="213336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1200" strike="noStrike" u="none">
                <a:solidFill>
                  <a:schemeClr val="dk1">
                    <a:tint val="75000"/>
                  </a:schemeClr>
                </a:solidFill>
                <a:effectLst/>
                <a:uFillTx/>
                <a:latin typeface="Calibri"/>
              </a:defRPr>
            </a:lvl1pPr>
          </a:lstStyle>
          <a:p>
            <a:pPr indent="0" algn="r" defTabSz="457200">
              <a:lnSpc>
                <a:spcPct val="100000"/>
              </a:lnSpc>
              <a:buNone/>
            </a:pPr>
            <a:fld id="{7F918AE9-12A6-4848-8BC6-EA9CE567D78F}" type="slidenum">
              <a:rPr b="0" lang="en-US" sz="1200" strike="noStrike" u="none">
                <a:solidFill>
                  <a:schemeClr val="dk1">
                    <a:tint val="75000"/>
                  </a:schemeClr>
                </a:solidFill>
                <a:effectLst/>
                <a:uFillTx/>
                <a:latin typeface="Calibri"/>
              </a:rPr>
              <a:t>&lt;number&gt;</a:t>
            </a:fld>
            <a:endParaRPr b="0" lang="en-US" sz="1200" strike="noStrike" u="none">
              <a:solidFill>
                <a:srgbClr val="000000"/>
              </a:solidFill>
              <a:effectLst/>
              <a:uFillTx/>
              <a:latin typeface="Times New Roman"/>
            </a:endParaRPr>
          </a:p>
        </p:txBody>
      </p:sp>
      <p:sp>
        <p:nvSpPr>
          <p:cNvPr id="45" name="PlaceHolder 4"/>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r>
              <a:rPr b="0" lang="en-US" sz="1800" strike="noStrike" u="none">
                <a:solidFill>
                  <a:schemeClr val="dk1"/>
                </a:solidFill>
                <a:effectLst/>
                <a:uFillTx/>
                <a:latin typeface="Calibri"/>
              </a:rPr>
              <a:t>Click to edit the title text format</a:t>
            </a:r>
            <a:endParaRPr b="0" lang="en-US" sz="1800" strike="noStrike" u="none">
              <a:solidFill>
                <a:schemeClr val="dk1"/>
              </a:solidFill>
              <a:effectLst/>
              <a:uFillTx/>
              <a:latin typeface="Calibri"/>
            </a:endParaRPr>
          </a:p>
        </p:txBody>
      </p:sp>
      <p:sp>
        <p:nvSpPr>
          <p:cNvPr id="46" name="PlaceHolder 5"/>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trike="noStrike" u="none">
                <a:solidFill>
                  <a:schemeClr val="dk1"/>
                </a:solidFill>
                <a:effectLst/>
                <a:uFillTx/>
                <a:latin typeface="Calibri"/>
              </a:rPr>
              <a:t>Click to edit the outline text format</a:t>
            </a:r>
            <a:endParaRPr b="0" lang="en-US" sz="3200" strike="noStrike" u="none">
              <a:solidFill>
                <a:schemeClr val="dk1"/>
              </a:solidFill>
              <a:effectLst/>
              <a:uFillTx/>
              <a:latin typeface="Calibri"/>
            </a:endParaRPr>
          </a:p>
          <a:p>
            <a:pPr lvl="1" marL="864000" indent="-324000">
              <a:spcBef>
                <a:spcPts val="1134"/>
              </a:spcBef>
              <a:buClr>
                <a:srgbClr val="000000"/>
              </a:buClr>
              <a:buSzPct val="75000"/>
              <a:buFont typeface="Symbol" charset="2"/>
              <a:buChar char=""/>
            </a:pPr>
            <a:r>
              <a:rPr b="0" lang="en-US" sz="2400" strike="noStrike" u="none">
                <a:solidFill>
                  <a:schemeClr val="dk1"/>
                </a:solidFill>
                <a:effectLst/>
                <a:uFillTx/>
                <a:latin typeface="Calibri"/>
              </a:rPr>
              <a:t>Second Outline Level</a:t>
            </a:r>
            <a:endParaRPr b="0" lang="en-US" sz="2400" strike="noStrike" u="none">
              <a:solidFill>
                <a:schemeClr val="dk1"/>
              </a:solidFill>
              <a:effectLst/>
              <a:uFillTx/>
              <a:latin typeface="Calibri"/>
            </a:endParaRPr>
          </a:p>
          <a:p>
            <a:pPr lvl="2" marL="1296000" indent="-288000">
              <a:spcBef>
                <a:spcPts val="850"/>
              </a:spcBef>
              <a:buClr>
                <a:srgbClr val="000000"/>
              </a:buClr>
              <a:buSzPct val="45000"/>
              <a:buFont typeface="Wingdings" charset="2"/>
              <a:buChar char=""/>
            </a:pPr>
            <a:r>
              <a:rPr b="0" lang="en-US" sz="2000" strike="noStrike" u="none">
                <a:solidFill>
                  <a:schemeClr val="dk1"/>
                </a:solidFill>
                <a:effectLst/>
                <a:uFillTx/>
                <a:latin typeface="Calibri"/>
              </a:rPr>
              <a:t>Third Outline Level</a:t>
            </a:r>
            <a:endParaRPr b="0" lang="en-US" sz="2000" strike="noStrike" u="none">
              <a:solidFill>
                <a:schemeClr val="dk1"/>
              </a:solidFill>
              <a:effectLst/>
              <a:uFillTx/>
              <a:latin typeface="Calibri"/>
            </a:endParaRPr>
          </a:p>
          <a:p>
            <a:pPr lvl="3" marL="1728000" indent="-216000">
              <a:spcBef>
                <a:spcPts val="567"/>
              </a:spcBef>
              <a:buClr>
                <a:srgbClr val="000000"/>
              </a:buClr>
              <a:buSzPct val="75000"/>
              <a:buFont typeface="Symbol" charset="2"/>
              <a:buChar char=""/>
            </a:pPr>
            <a:r>
              <a:rPr b="0" lang="en-US" sz="2000" strike="noStrike" u="none">
                <a:solidFill>
                  <a:schemeClr val="dk1"/>
                </a:solidFill>
                <a:effectLst/>
                <a:uFillTx/>
                <a:latin typeface="Calibri"/>
              </a:rPr>
              <a:t>Fourth Outline Level</a:t>
            </a:r>
            <a:endParaRPr b="0" lang="en-US" sz="2000" strike="noStrike" u="none">
              <a:solidFill>
                <a:schemeClr val="dk1"/>
              </a:solidFill>
              <a:effectLst/>
              <a:uFillTx/>
              <a:latin typeface="Calibri"/>
            </a:endParaRPr>
          </a:p>
          <a:p>
            <a:pPr lvl="4" marL="2160000" indent="-216000">
              <a:spcBef>
                <a:spcPts val="283"/>
              </a:spcBef>
              <a:buClr>
                <a:srgbClr val="000000"/>
              </a:buClr>
              <a:buSzPct val="45000"/>
              <a:buFont typeface="Wingdings" charset="2"/>
              <a:buChar char=""/>
            </a:pPr>
            <a:r>
              <a:rPr b="0" lang="en-US" sz="2000" strike="noStrike" u="none">
                <a:solidFill>
                  <a:schemeClr val="dk1"/>
                </a:solidFill>
                <a:effectLst/>
                <a:uFillTx/>
                <a:latin typeface="Calibri"/>
              </a:rPr>
              <a:t>Fifth Outline Level</a:t>
            </a:r>
            <a:endParaRPr b="0" lang="en-US" sz="2000" strike="noStrike" u="none">
              <a:solidFill>
                <a:schemeClr val="dk1"/>
              </a:solidFill>
              <a:effectLst/>
              <a:uFillTx/>
              <a:latin typeface="Calibri"/>
            </a:endParaRPr>
          </a:p>
          <a:p>
            <a:pPr lvl="5" marL="2592000" indent="-216000">
              <a:spcBef>
                <a:spcPts val="283"/>
              </a:spcBef>
              <a:buClr>
                <a:srgbClr val="000000"/>
              </a:buClr>
              <a:buSzPct val="45000"/>
              <a:buFont typeface="Wingdings" charset="2"/>
              <a:buChar char=""/>
            </a:pPr>
            <a:r>
              <a:rPr b="0" lang="en-US" sz="2000" strike="noStrike" u="none">
                <a:solidFill>
                  <a:schemeClr val="dk1"/>
                </a:solidFill>
                <a:effectLst/>
                <a:uFillTx/>
                <a:latin typeface="Calibri"/>
              </a:rPr>
              <a:t>Sixth Outline Level</a:t>
            </a:r>
            <a:endParaRPr b="0" lang="en-US" sz="2000" strike="noStrike" u="none">
              <a:solidFill>
                <a:schemeClr val="dk1"/>
              </a:solidFill>
              <a:effectLst/>
              <a:uFillTx/>
              <a:latin typeface="Calibri"/>
            </a:endParaRPr>
          </a:p>
          <a:p>
            <a:pPr lvl="6" marL="3024000" indent="-216000">
              <a:spcBef>
                <a:spcPts val="283"/>
              </a:spcBef>
              <a:buClr>
                <a:srgbClr val="000000"/>
              </a:buClr>
              <a:buSzPct val="45000"/>
              <a:buFont typeface="Wingdings" charset="2"/>
              <a:buChar char=""/>
            </a:pPr>
            <a:r>
              <a:rPr b="0" lang="en-US" sz="2000" strike="noStrike" u="none">
                <a:solidFill>
                  <a:schemeClr val="dk1"/>
                </a:solidFill>
                <a:effectLst/>
                <a:uFillTx/>
                <a:latin typeface="Calibri"/>
              </a:rPr>
              <a:t>Seventh Outline Level</a:t>
            </a:r>
            <a:endParaRPr b="0" lang="en-US" sz="2000" strike="noStrike" u="none">
              <a:solidFill>
                <a:schemeClr val="dk1"/>
              </a:solidFill>
              <a:effectLst/>
              <a:uFillTx/>
              <a:latin typeface="Calibri"/>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t with Caption">
    <p:bg>
      <p:bgPr>
        <a:solidFill>
          <a:srgbClr val="ffffff"/>
        </a:solidFill>
      </p:bgPr>
    </p:bg>
    <p:spTree>
      <p:nvGrpSpPr>
        <p:cNvPr id="1" name=""/>
        <p:cNvGrpSpPr/>
        <p:nvPr/>
      </p:nvGrpSpPr>
      <p:grpSpPr>
        <a:xfrm>
          <a:off x="0" y="0"/>
          <a:ext cx="0" cy="0"/>
          <a:chOff x="0" y="0"/>
          <a:chExt cx="0" cy="0"/>
        </a:xfrm>
      </p:grpSpPr>
      <p:sp>
        <p:nvSpPr>
          <p:cNvPr id="47" name="PlaceHolder 1"/>
          <p:cNvSpPr>
            <a:spLocks noGrp="1"/>
          </p:cNvSpPr>
          <p:nvPr>
            <p:ph type="title"/>
          </p:nvPr>
        </p:nvSpPr>
        <p:spPr>
          <a:xfrm>
            <a:off x="457200" y="272880"/>
            <a:ext cx="3007800" cy="1161720"/>
          </a:xfrm>
          <a:prstGeom prst="rect">
            <a:avLst/>
          </a:prstGeom>
          <a:noFill/>
          <a:ln w="0">
            <a:noFill/>
          </a:ln>
        </p:spPr>
        <p:txBody>
          <a:bodyPr lIns="91440" rIns="91440" tIns="45720" bIns="45720" anchor="b">
            <a:noAutofit/>
          </a:bodyPr>
          <a:p>
            <a:pPr indent="0" defTabSz="457200">
              <a:lnSpc>
                <a:spcPct val="100000"/>
              </a:lnSpc>
              <a:buNone/>
            </a:pPr>
            <a:r>
              <a:rPr b="1" lang="en-US" sz="2000" strike="noStrike" u="none">
                <a:solidFill>
                  <a:schemeClr val="dk1"/>
                </a:solidFill>
                <a:effectLst/>
                <a:uFillTx/>
                <a:latin typeface="Calibri"/>
              </a:rPr>
              <a:t>Click to edit Master title style</a:t>
            </a:r>
            <a:endParaRPr b="0" lang="en-US" sz="2000" strike="noStrike" u="none">
              <a:solidFill>
                <a:schemeClr val="dk1"/>
              </a:solidFill>
              <a:effectLst/>
              <a:uFillTx/>
              <a:latin typeface="Calibri"/>
            </a:endParaRPr>
          </a:p>
        </p:txBody>
      </p:sp>
      <p:sp>
        <p:nvSpPr>
          <p:cNvPr id="48" name="PlaceHolder 2"/>
          <p:cNvSpPr>
            <a:spLocks noGrp="1"/>
          </p:cNvSpPr>
          <p:nvPr>
            <p:ph type="body"/>
          </p:nvPr>
        </p:nvSpPr>
        <p:spPr>
          <a:xfrm>
            <a:off x="3575160" y="272880"/>
            <a:ext cx="5111280" cy="585288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trike="noStrike" u="none">
                <a:solidFill>
                  <a:schemeClr val="dk1"/>
                </a:solidFill>
                <a:effectLst/>
                <a:uFillTx/>
                <a:latin typeface="Calibri"/>
              </a:rPr>
              <a:t>Click to edit Master text styles</a:t>
            </a:r>
            <a:endParaRPr b="0" lang="en-US" sz="3200" strike="noStrike" u="none">
              <a:solidFill>
                <a:schemeClr val="dk1"/>
              </a:solidFill>
              <a:effectLst/>
              <a:uFillTx/>
              <a:latin typeface="Calibri"/>
            </a:endParaRPr>
          </a:p>
          <a:p>
            <a:pPr lvl="1" marL="743040" indent="-285840" defTabSz="457200">
              <a:lnSpc>
                <a:spcPct val="100000"/>
              </a:lnSpc>
              <a:spcBef>
                <a:spcPts val="561"/>
              </a:spcBef>
              <a:buClr>
                <a:srgbClr val="000000"/>
              </a:buClr>
              <a:buFont typeface="Arial"/>
              <a:buChar char="–"/>
            </a:pPr>
            <a:r>
              <a:rPr b="0" lang="en-US" sz="2800" strike="noStrike" u="none">
                <a:solidFill>
                  <a:schemeClr val="dk1"/>
                </a:solidFill>
                <a:effectLst/>
                <a:uFillTx/>
                <a:latin typeface="Calibri"/>
              </a:rPr>
              <a:t>Second level</a:t>
            </a:r>
            <a:endParaRPr b="0" lang="en-US" sz="2800" strike="noStrike" u="none">
              <a:solidFill>
                <a:schemeClr val="dk1"/>
              </a:solidFill>
              <a:effectLst/>
              <a:uFillTx/>
              <a:latin typeface="Calibri"/>
            </a:endParaRPr>
          </a:p>
          <a:p>
            <a:pPr lvl="2" marL="1143000" indent="-228600" defTabSz="457200">
              <a:lnSpc>
                <a:spcPct val="100000"/>
              </a:lnSpc>
              <a:spcBef>
                <a:spcPts val="479"/>
              </a:spcBef>
              <a:buClr>
                <a:srgbClr val="000000"/>
              </a:buClr>
              <a:buFont typeface="Arial"/>
              <a:buChar char="•"/>
            </a:pPr>
            <a:r>
              <a:rPr b="0" lang="en-US" sz="2400" strike="noStrike" u="none">
                <a:solidFill>
                  <a:schemeClr val="dk1"/>
                </a:solidFill>
                <a:effectLst/>
                <a:uFillTx/>
                <a:latin typeface="Calibri"/>
              </a:rPr>
              <a:t>Third level</a:t>
            </a:r>
            <a:endParaRPr b="0" lang="en-US" sz="2400" strike="noStrike" u="none">
              <a:solidFill>
                <a:schemeClr val="dk1"/>
              </a:solidFill>
              <a:effectLst/>
              <a:uFillTx/>
              <a:latin typeface="Calibri"/>
            </a:endParaRPr>
          </a:p>
          <a:p>
            <a:pPr lvl="3" marL="1600200" indent="-228600" defTabSz="457200">
              <a:lnSpc>
                <a:spcPct val="100000"/>
              </a:lnSpc>
              <a:spcBef>
                <a:spcPts val="400"/>
              </a:spcBef>
              <a:buClr>
                <a:srgbClr val="000000"/>
              </a:buClr>
              <a:buFont typeface="Arial"/>
              <a:buChar char="–"/>
            </a:pPr>
            <a:r>
              <a:rPr b="0" lang="en-US" sz="2000" strike="noStrike" u="none">
                <a:solidFill>
                  <a:schemeClr val="dk1"/>
                </a:solidFill>
                <a:effectLst/>
                <a:uFillTx/>
                <a:latin typeface="Calibri"/>
              </a:rPr>
              <a:t>Fourth level</a:t>
            </a:r>
            <a:endParaRPr b="0" lang="en-US" sz="2000" strike="noStrike" u="none">
              <a:solidFill>
                <a:schemeClr val="dk1"/>
              </a:solidFill>
              <a:effectLst/>
              <a:uFillTx/>
              <a:latin typeface="Calibri"/>
            </a:endParaRPr>
          </a:p>
          <a:p>
            <a:pPr lvl="4" marL="2057400" indent="-228600" defTabSz="457200">
              <a:lnSpc>
                <a:spcPct val="100000"/>
              </a:lnSpc>
              <a:spcBef>
                <a:spcPts val="400"/>
              </a:spcBef>
              <a:buClr>
                <a:srgbClr val="000000"/>
              </a:buClr>
              <a:buFont typeface="Arial"/>
              <a:buChar char="»"/>
            </a:pPr>
            <a:r>
              <a:rPr b="0" lang="en-US" sz="2000" strike="noStrike" u="none">
                <a:solidFill>
                  <a:schemeClr val="dk1"/>
                </a:solidFill>
                <a:effectLst/>
                <a:uFillTx/>
                <a:latin typeface="Calibri"/>
              </a:rPr>
              <a:t>Fifth level</a:t>
            </a:r>
            <a:endParaRPr b="0" lang="en-US" sz="2000" strike="noStrike" u="none">
              <a:solidFill>
                <a:schemeClr val="dk1"/>
              </a:solidFill>
              <a:effectLst/>
              <a:uFillTx/>
              <a:latin typeface="Calibri"/>
            </a:endParaRPr>
          </a:p>
        </p:txBody>
      </p:sp>
      <p:sp>
        <p:nvSpPr>
          <p:cNvPr id="49" name="PlaceHolder 3"/>
          <p:cNvSpPr>
            <a:spLocks noGrp="1"/>
          </p:cNvSpPr>
          <p:nvPr>
            <p:ph type="body"/>
          </p:nvPr>
        </p:nvSpPr>
        <p:spPr>
          <a:xfrm>
            <a:off x="457200" y="1434960"/>
            <a:ext cx="3007800" cy="4690800"/>
          </a:xfrm>
          <a:prstGeom prst="rect">
            <a:avLst/>
          </a:prstGeom>
          <a:noFill/>
          <a:ln w="0">
            <a:noFill/>
          </a:ln>
        </p:spPr>
        <p:txBody>
          <a:bodyPr lIns="91440" rIns="91440" tIns="45720" bIns="45720" anchor="t">
            <a:noAutofit/>
          </a:bodyPr>
          <a:p>
            <a:pPr indent="0" defTabSz="457200">
              <a:lnSpc>
                <a:spcPct val="100000"/>
              </a:lnSpc>
              <a:spcBef>
                <a:spcPts val="281"/>
              </a:spcBef>
              <a:buNone/>
              <a:tabLst>
                <a:tab algn="l" pos="0"/>
              </a:tabLst>
            </a:pPr>
            <a:r>
              <a:rPr b="0" lang="en-US" sz="1400" strike="noStrike" u="none">
                <a:solidFill>
                  <a:schemeClr val="dk1"/>
                </a:solidFill>
                <a:effectLst/>
                <a:uFillTx/>
                <a:latin typeface="Calibri"/>
              </a:rPr>
              <a:t>Click to edit Master text styles</a:t>
            </a:r>
            <a:endParaRPr b="0" lang="en-US" sz="1400" strike="noStrike" u="none">
              <a:solidFill>
                <a:schemeClr val="dk1"/>
              </a:solidFill>
              <a:effectLst/>
              <a:uFillTx/>
              <a:latin typeface="Calibri"/>
            </a:endParaRPr>
          </a:p>
        </p:txBody>
      </p:sp>
      <p:sp>
        <p:nvSpPr>
          <p:cNvPr id="50" name="PlaceHolder 4"/>
          <p:cNvSpPr>
            <a:spLocks noGrp="1"/>
          </p:cNvSpPr>
          <p:nvPr>
            <p:ph type="dt" idx="28"/>
          </p:nvPr>
        </p:nvSpPr>
        <p:spPr>
          <a:xfrm>
            <a:off x="457200" y="6356520"/>
            <a:ext cx="2133360" cy="364680"/>
          </a:xfrm>
          <a:prstGeom prst="rect">
            <a:avLst/>
          </a:prstGeom>
          <a:noFill/>
          <a:ln w="0">
            <a:noFill/>
          </a:ln>
        </p:spPr>
        <p:txBody>
          <a:bodyPr lIns="91440" rIns="91440" tIns="45720" bIns="45720" anchor="ctr">
            <a:noAutofit/>
          </a:bodyPr>
          <a:lstStyle>
            <a:lvl1pPr indent="0" defTabSz="457200">
              <a:lnSpc>
                <a:spcPct val="100000"/>
              </a:lnSpc>
              <a:buNone/>
              <a:defRPr b="0" lang="en-US" sz="1200" strike="noStrike" u="none">
                <a:solidFill>
                  <a:schemeClr val="dk1">
                    <a:tint val="75000"/>
                  </a:schemeClr>
                </a:solidFill>
                <a:effectLst/>
                <a:uFillTx/>
                <a:latin typeface="Calibri"/>
              </a:defRPr>
            </a:lvl1pPr>
          </a:lstStyle>
          <a:p>
            <a:pPr indent="0" defTabSz="457200">
              <a:lnSpc>
                <a:spcPct val="100000"/>
              </a:lnSpc>
              <a:buNone/>
            </a:pPr>
            <a:r>
              <a:rPr b="0" lang="en-US" sz="1200" strike="noStrike" u="none">
                <a:solidFill>
                  <a:schemeClr val="dk1">
                    <a:tint val="75000"/>
                  </a:schemeClr>
                </a:solidFill>
                <a:effectLst/>
                <a:uFillTx/>
                <a:latin typeface="Calibri"/>
              </a:rPr>
              <a:t>&lt;date/time&gt;</a:t>
            </a:r>
            <a:endParaRPr b="0" lang="en-US" sz="1200" strike="noStrike" u="none">
              <a:solidFill>
                <a:srgbClr val="000000"/>
              </a:solidFill>
              <a:effectLst/>
              <a:uFillTx/>
              <a:latin typeface="Times New Roman"/>
            </a:endParaRPr>
          </a:p>
        </p:txBody>
      </p:sp>
      <p:sp>
        <p:nvSpPr>
          <p:cNvPr id="51" name="PlaceHolder 5"/>
          <p:cNvSpPr>
            <a:spLocks noGrp="1"/>
          </p:cNvSpPr>
          <p:nvPr>
            <p:ph type="ftr" idx="29"/>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b="0" lang="en-US" sz="1400" strike="noStrike" u="none">
                <a:solidFill>
                  <a:srgbClr val="000000"/>
                </a:solidFill>
                <a:effectLst/>
                <a:uFillTx/>
                <a:latin typeface="Times New Roman"/>
              </a:defRPr>
            </a:lvl1pPr>
          </a:lstStyle>
          <a:p>
            <a:pPr indent="0" algn="ctr">
              <a:buNone/>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52" name="PlaceHolder 6"/>
          <p:cNvSpPr>
            <a:spLocks noGrp="1"/>
          </p:cNvSpPr>
          <p:nvPr>
            <p:ph type="sldNum" idx="30"/>
          </p:nvPr>
        </p:nvSpPr>
        <p:spPr>
          <a:xfrm>
            <a:off x="6553080" y="6356520"/>
            <a:ext cx="213336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1200" strike="noStrike" u="none">
                <a:solidFill>
                  <a:schemeClr val="dk1">
                    <a:tint val="75000"/>
                  </a:schemeClr>
                </a:solidFill>
                <a:effectLst/>
                <a:uFillTx/>
                <a:latin typeface="Calibri"/>
              </a:defRPr>
            </a:lvl1pPr>
          </a:lstStyle>
          <a:p>
            <a:pPr indent="0" algn="r" defTabSz="457200">
              <a:lnSpc>
                <a:spcPct val="100000"/>
              </a:lnSpc>
              <a:buNone/>
            </a:pPr>
            <a:fld id="{145589EE-4AAC-4687-9EF5-094811977528}" type="slidenum">
              <a:rPr b="0" lang="en-US" sz="1200" strike="noStrike" u="none">
                <a:solidFill>
                  <a:schemeClr val="dk1">
                    <a:tint val="75000"/>
                  </a:schemeClr>
                </a:solidFill>
                <a:effectLst/>
                <a:uFillTx/>
                <a:latin typeface="Calibri"/>
              </a:rPr>
              <a:t>&lt;number&gt;</a:t>
            </a:fld>
            <a:endParaRPr b="0" lang="en-US" sz="1200" strike="noStrike" u="none">
              <a:solidFill>
                <a:srgbClr val="000000"/>
              </a:solidFill>
              <a:effectLst/>
              <a:uFillTx/>
              <a:latin typeface="Times New Roman"/>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Picture with Caption">
    <p:bg>
      <p:bgPr>
        <a:solidFill>
          <a:srgbClr val="ffffff"/>
        </a:solidFill>
      </p:bgPr>
    </p:bg>
    <p:spTree>
      <p:nvGrpSpPr>
        <p:cNvPr id="1" name=""/>
        <p:cNvGrpSpPr/>
        <p:nvPr/>
      </p:nvGrpSpPr>
      <p:grpSpPr>
        <a:xfrm>
          <a:off x="0" y="0"/>
          <a:ext cx="0" cy="0"/>
          <a:chOff x="0" y="0"/>
          <a:chExt cx="0" cy="0"/>
        </a:xfrm>
      </p:grpSpPr>
      <p:sp>
        <p:nvSpPr>
          <p:cNvPr id="53" name="PlaceHolder 1"/>
          <p:cNvSpPr>
            <a:spLocks noGrp="1"/>
          </p:cNvSpPr>
          <p:nvPr>
            <p:ph type="title"/>
          </p:nvPr>
        </p:nvSpPr>
        <p:spPr>
          <a:xfrm>
            <a:off x="1792440" y="4800600"/>
            <a:ext cx="5486040" cy="566280"/>
          </a:xfrm>
          <a:prstGeom prst="rect">
            <a:avLst/>
          </a:prstGeom>
          <a:noFill/>
          <a:ln w="0">
            <a:noFill/>
          </a:ln>
        </p:spPr>
        <p:txBody>
          <a:bodyPr lIns="91440" rIns="91440" tIns="45720" bIns="45720" anchor="b">
            <a:noAutofit/>
          </a:bodyPr>
          <a:p>
            <a:pPr indent="0" defTabSz="457200">
              <a:lnSpc>
                <a:spcPct val="100000"/>
              </a:lnSpc>
              <a:buNone/>
            </a:pPr>
            <a:r>
              <a:rPr b="1" lang="en-US" sz="2000" strike="noStrike" u="none">
                <a:solidFill>
                  <a:schemeClr val="dk1"/>
                </a:solidFill>
                <a:effectLst/>
                <a:uFillTx/>
                <a:latin typeface="Calibri"/>
              </a:rPr>
              <a:t>Click to edit Master title style</a:t>
            </a:r>
            <a:endParaRPr b="0" lang="en-US" sz="2000" strike="noStrike" u="none">
              <a:solidFill>
                <a:schemeClr val="dk1"/>
              </a:solidFill>
              <a:effectLst/>
              <a:uFillTx/>
              <a:latin typeface="Calibri"/>
            </a:endParaRPr>
          </a:p>
        </p:txBody>
      </p:sp>
      <p:sp>
        <p:nvSpPr>
          <p:cNvPr id="54" name="PlaceHolder 2"/>
          <p:cNvSpPr>
            <a:spLocks noGrp="1"/>
          </p:cNvSpPr>
          <p:nvPr>
            <p:ph type="body"/>
          </p:nvPr>
        </p:nvSpPr>
        <p:spPr>
          <a:xfrm>
            <a:off x="1792440" y="612720"/>
            <a:ext cx="5486040" cy="4114440"/>
          </a:xfrm>
          <a:prstGeom prst="rect">
            <a:avLst/>
          </a:prstGeom>
          <a:noFill/>
          <a:ln w="0">
            <a:noFill/>
          </a:ln>
        </p:spPr>
        <p:txBody>
          <a:bodyPr lIns="90000" rIns="90000" tIns="45000" bIns="45000" anchor="t">
            <a:noAutofit/>
          </a:bodyPr>
          <a:p>
            <a:pPr marL="432000" indent="-324000">
              <a:spcBef>
                <a:spcPts val="1417"/>
              </a:spcBef>
              <a:buClr>
                <a:srgbClr val="000000"/>
              </a:buClr>
              <a:buSzPct val="45000"/>
              <a:buFont typeface="Wingdings" charset="2"/>
              <a:buChar char=""/>
            </a:pPr>
            <a:r>
              <a:rPr b="0" lang="en-US" sz="3200" strike="noStrike" u="none">
                <a:solidFill>
                  <a:schemeClr val="dk1"/>
                </a:solidFill>
                <a:effectLst/>
                <a:uFillTx/>
                <a:latin typeface="Calibri"/>
              </a:rPr>
              <a:t>Click to edit the outline text format</a:t>
            </a:r>
            <a:endParaRPr b="0" lang="en-US" sz="3200" strike="noStrike" u="none">
              <a:solidFill>
                <a:schemeClr val="dk1"/>
              </a:solidFill>
              <a:effectLst/>
              <a:uFillTx/>
              <a:latin typeface="Calibri"/>
            </a:endParaRPr>
          </a:p>
          <a:p>
            <a:pPr lvl="1" marL="864000" indent="-324000">
              <a:spcBef>
                <a:spcPts val="1134"/>
              </a:spcBef>
              <a:buClr>
                <a:srgbClr val="000000"/>
              </a:buClr>
              <a:buSzPct val="75000"/>
              <a:buFont typeface="Symbol" charset="2"/>
              <a:buChar char=""/>
            </a:pPr>
            <a:r>
              <a:rPr b="0" lang="en-US" sz="3200" strike="noStrike" u="none">
                <a:solidFill>
                  <a:schemeClr val="dk1"/>
                </a:solidFill>
                <a:effectLst/>
                <a:uFillTx/>
                <a:latin typeface="Calibri"/>
              </a:rPr>
              <a:t>Second Outline Level</a:t>
            </a:r>
            <a:endParaRPr b="0" lang="en-US" sz="3200" strike="noStrike" u="none">
              <a:solidFill>
                <a:schemeClr val="dk1"/>
              </a:solidFill>
              <a:effectLst/>
              <a:uFillTx/>
              <a:latin typeface="Calibri"/>
            </a:endParaRPr>
          </a:p>
          <a:p>
            <a:pPr lvl="2" marL="1296000" indent="-288000">
              <a:spcBef>
                <a:spcPts val="850"/>
              </a:spcBef>
              <a:buClr>
                <a:srgbClr val="000000"/>
              </a:buClr>
              <a:buSzPct val="45000"/>
              <a:buFont typeface="Wingdings" charset="2"/>
              <a:buChar char=""/>
            </a:pPr>
            <a:r>
              <a:rPr b="0" lang="en-US" sz="3200" strike="noStrike" u="none">
                <a:solidFill>
                  <a:schemeClr val="dk1"/>
                </a:solidFill>
                <a:effectLst/>
                <a:uFillTx/>
                <a:latin typeface="Calibri"/>
              </a:rPr>
              <a:t>Third Outline Level</a:t>
            </a:r>
            <a:endParaRPr b="0" lang="en-US" sz="3200" strike="noStrike" u="none">
              <a:solidFill>
                <a:schemeClr val="dk1"/>
              </a:solidFill>
              <a:effectLst/>
              <a:uFillTx/>
              <a:latin typeface="Calibri"/>
            </a:endParaRPr>
          </a:p>
          <a:p>
            <a:pPr lvl="3" marL="1728000" indent="-216000">
              <a:spcBef>
                <a:spcPts val="567"/>
              </a:spcBef>
              <a:buClr>
                <a:srgbClr val="000000"/>
              </a:buClr>
              <a:buSzPct val="75000"/>
              <a:buFont typeface="Symbol" charset="2"/>
              <a:buChar char=""/>
            </a:pPr>
            <a:r>
              <a:rPr b="0" lang="en-US" sz="3200" strike="noStrike" u="none">
                <a:solidFill>
                  <a:schemeClr val="dk1"/>
                </a:solidFill>
                <a:effectLst/>
                <a:uFillTx/>
                <a:latin typeface="Calibri"/>
              </a:rPr>
              <a:t>Fourth Outline Level</a:t>
            </a:r>
            <a:endParaRPr b="0" lang="en-US" sz="3200" strike="noStrike" u="none">
              <a:solidFill>
                <a:schemeClr val="dk1"/>
              </a:solidFill>
              <a:effectLst/>
              <a:uFillTx/>
              <a:latin typeface="Calibri"/>
            </a:endParaRPr>
          </a:p>
          <a:p>
            <a:pPr lvl="4" marL="2160000" indent="-216000">
              <a:spcBef>
                <a:spcPts val="283"/>
              </a:spcBef>
              <a:buClr>
                <a:srgbClr val="000000"/>
              </a:buClr>
              <a:buSzPct val="45000"/>
              <a:buFont typeface="Wingdings" charset="2"/>
              <a:buChar char=""/>
            </a:pPr>
            <a:r>
              <a:rPr b="0" lang="en-US" sz="3200" strike="noStrike" u="none">
                <a:solidFill>
                  <a:schemeClr val="dk1"/>
                </a:solidFill>
                <a:effectLst/>
                <a:uFillTx/>
                <a:latin typeface="Calibri"/>
              </a:rPr>
              <a:t>Fifth Outline Level</a:t>
            </a:r>
            <a:endParaRPr b="0" lang="en-US" sz="3200" strike="noStrike" u="none">
              <a:solidFill>
                <a:schemeClr val="dk1"/>
              </a:solidFill>
              <a:effectLst/>
              <a:uFillTx/>
              <a:latin typeface="Calibri"/>
            </a:endParaRPr>
          </a:p>
          <a:p>
            <a:pPr lvl="5" marL="2592000" indent="-216000">
              <a:spcBef>
                <a:spcPts val="283"/>
              </a:spcBef>
              <a:buClr>
                <a:srgbClr val="000000"/>
              </a:buClr>
              <a:buSzPct val="45000"/>
              <a:buFont typeface="Wingdings" charset="2"/>
              <a:buChar char=""/>
            </a:pPr>
            <a:r>
              <a:rPr b="0" lang="en-US" sz="3200" strike="noStrike" u="none">
                <a:solidFill>
                  <a:schemeClr val="dk1"/>
                </a:solidFill>
                <a:effectLst/>
                <a:uFillTx/>
                <a:latin typeface="Calibri"/>
              </a:rPr>
              <a:t>Sixth Outline Level</a:t>
            </a:r>
            <a:endParaRPr b="0" lang="en-US" sz="3200" strike="noStrike" u="none">
              <a:solidFill>
                <a:schemeClr val="dk1"/>
              </a:solidFill>
              <a:effectLst/>
              <a:uFillTx/>
              <a:latin typeface="Calibri"/>
            </a:endParaRPr>
          </a:p>
          <a:p>
            <a:pPr lvl="6" marL="3024000" indent="-216000">
              <a:spcBef>
                <a:spcPts val="283"/>
              </a:spcBef>
              <a:buClr>
                <a:srgbClr val="000000"/>
              </a:buClr>
              <a:buSzPct val="45000"/>
              <a:buFont typeface="Wingdings" charset="2"/>
              <a:buChar char=""/>
            </a:pPr>
            <a:r>
              <a:rPr b="0" lang="en-US" sz="3200" strike="noStrike" u="none">
                <a:solidFill>
                  <a:schemeClr val="dk1"/>
                </a:solidFill>
                <a:effectLst/>
                <a:uFillTx/>
                <a:latin typeface="Calibri"/>
              </a:rPr>
              <a:t>Seventh Outline Level</a:t>
            </a:r>
            <a:endParaRPr b="0" lang="en-US" sz="3200" strike="noStrike" u="none">
              <a:solidFill>
                <a:schemeClr val="dk1"/>
              </a:solidFill>
              <a:effectLst/>
              <a:uFillTx/>
              <a:latin typeface="Calibri"/>
            </a:endParaRPr>
          </a:p>
        </p:txBody>
      </p:sp>
      <p:sp>
        <p:nvSpPr>
          <p:cNvPr id="55" name="PlaceHolder 3"/>
          <p:cNvSpPr>
            <a:spLocks noGrp="1"/>
          </p:cNvSpPr>
          <p:nvPr>
            <p:ph type="body"/>
          </p:nvPr>
        </p:nvSpPr>
        <p:spPr>
          <a:xfrm>
            <a:off x="1792440" y="5367240"/>
            <a:ext cx="5486040" cy="804600"/>
          </a:xfrm>
          <a:prstGeom prst="rect">
            <a:avLst/>
          </a:prstGeom>
          <a:noFill/>
          <a:ln w="0">
            <a:noFill/>
          </a:ln>
        </p:spPr>
        <p:txBody>
          <a:bodyPr lIns="91440" rIns="91440" tIns="45720" bIns="45720" anchor="t">
            <a:noAutofit/>
          </a:bodyPr>
          <a:p>
            <a:pPr indent="0" defTabSz="457200">
              <a:lnSpc>
                <a:spcPct val="100000"/>
              </a:lnSpc>
              <a:spcBef>
                <a:spcPts val="281"/>
              </a:spcBef>
              <a:buNone/>
              <a:tabLst>
                <a:tab algn="l" pos="0"/>
              </a:tabLst>
            </a:pPr>
            <a:r>
              <a:rPr b="0" lang="en-US" sz="1400" strike="noStrike" u="none">
                <a:solidFill>
                  <a:schemeClr val="dk1"/>
                </a:solidFill>
                <a:effectLst/>
                <a:uFillTx/>
                <a:latin typeface="Calibri"/>
              </a:rPr>
              <a:t>Click to edit Master text styles</a:t>
            </a:r>
            <a:endParaRPr b="0" lang="en-US" sz="1400" strike="noStrike" u="none">
              <a:solidFill>
                <a:schemeClr val="dk1"/>
              </a:solidFill>
              <a:effectLst/>
              <a:uFillTx/>
              <a:latin typeface="Calibri"/>
            </a:endParaRPr>
          </a:p>
        </p:txBody>
      </p:sp>
      <p:sp>
        <p:nvSpPr>
          <p:cNvPr id="56" name="PlaceHolder 4"/>
          <p:cNvSpPr>
            <a:spLocks noGrp="1"/>
          </p:cNvSpPr>
          <p:nvPr>
            <p:ph type="dt" idx="31"/>
          </p:nvPr>
        </p:nvSpPr>
        <p:spPr>
          <a:xfrm>
            <a:off x="457200" y="6356520"/>
            <a:ext cx="2133360" cy="364680"/>
          </a:xfrm>
          <a:prstGeom prst="rect">
            <a:avLst/>
          </a:prstGeom>
          <a:noFill/>
          <a:ln w="0">
            <a:noFill/>
          </a:ln>
        </p:spPr>
        <p:txBody>
          <a:bodyPr lIns="91440" rIns="91440" tIns="45720" bIns="45720" anchor="ctr">
            <a:noAutofit/>
          </a:bodyPr>
          <a:lstStyle>
            <a:lvl1pPr indent="0" defTabSz="457200">
              <a:lnSpc>
                <a:spcPct val="100000"/>
              </a:lnSpc>
              <a:buNone/>
              <a:defRPr b="0" lang="en-US" sz="1200" strike="noStrike" u="none">
                <a:solidFill>
                  <a:schemeClr val="dk1">
                    <a:tint val="75000"/>
                  </a:schemeClr>
                </a:solidFill>
                <a:effectLst/>
                <a:uFillTx/>
                <a:latin typeface="Calibri"/>
              </a:defRPr>
            </a:lvl1pPr>
          </a:lstStyle>
          <a:p>
            <a:pPr indent="0" defTabSz="457200">
              <a:lnSpc>
                <a:spcPct val="100000"/>
              </a:lnSpc>
              <a:buNone/>
            </a:pPr>
            <a:r>
              <a:rPr b="0" lang="en-US" sz="1200" strike="noStrike" u="none">
                <a:solidFill>
                  <a:schemeClr val="dk1">
                    <a:tint val="75000"/>
                  </a:schemeClr>
                </a:solidFill>
                <a:effectLst/>
                <a:uFillTx/>
                <a:latin typeface="Calibri"/>
              </a:rPr>
              <a:t>&lt;date/time&gt;</a:t>
            </a:r>
            <a:endParaRPr b="0" lang="en-US" sz="1200" strike="noStrike" u="none">
              <a:solidFill>
                <a:srgbClr val="000000"/>
              </a:solidFill>
              <a:effectLst/>
              <a:uFillTx/>
              <a:latin typeface="Times New Roman"/>
            </a:endParaRPr>
          </a:p>
        </p:txBody>
      </p:sp>
      <p:sp>
        <p:nvSpPr>
          <p:cNvPr id="57" name="PlaceHolder 5"/>
          <p:cNvSpPr>
            <a:spLocks noGrp="1"/>
          </p:cNvSpPr>
          <p:nvPr>
            <p:ph type="ftr" idx="32"/>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b="0" lang="en-US" sz="1400" strike="noStrike" u="none">
                <a:solidFill>
                  <a:srgbClr val="000000"/>
                </a:solidFill>
                <a:effectLst/>
                <a:uFillTx/>
                <a:latin typeface="Times New Roman"/>
              </a:defRPr>
            </a:lvl1pPr>
          </a:lstStyle>
          <a:p>
            <a:pPr indent="0" algn="ctr">
              <a:buNone/>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58" name="PlaceHolder 6"/>
          <p:cNvSpPr>
            <a:spLocks noGrp="1"/>
          </p:cNvSpPr>
          <p:nvPr>
            <p:ph type="sldNum" idx="33"/>
          </p:nvPr>
        </p:nvSpPr>
        <p:spPr>
          <a:xfrm>
            <a:off x="6553080" y="6356520"/>
            <a:ext cx="213336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1200" strike="noStrike" u="none">
                <a:solidFill>
                  <a:schemeClr val="dk1">
                    <a:tint val="75000"/>
                  </a:schemeClr>
                </a:solidFill>
                <a:effectLst/>
                <a:uFillTx/>
                <a:latin typeface="Calibri"/>
              </a:defRPr>
            </a:lvl1pPr>
          </a:lstStyle>
          <a:p>
            <a:pPr indent="0" algn="r" defTabSz="457200">
              <a:lnSpc>
                <a:spcPct val="100000"/>
              </a:lnSpc>
              <a:buNone/>
            </a:pPr>
            <a:fld id="{07442E13-FC1A-4E95-8BA2-C81D2445CD25}" type="slidenum">
              <a:rPr b="0" lang="en-US" sz="1200" strike="noStrike" u="none">
                <a:solidFill>
                  <a:schemeClr val="dk1">
                    <a:tint val="75000"/>
                  </a:schemeClr>
                </a:solidFill>
                <a:effectLst/>
                <a:uFillTx/>
                <a:latin typeface="Calibri"/>
              </a:rPr>
              <a:t>&lt;number&gt;</a:t>
            </a:fld>
            <a:endParaRPr b="0" lang="en-US" sz="1200" strike="noStrike" u="none">
              <a:solidFill>
                <a:srgbClr val="000000"/>
              </a:solidFill>
              <a:effectLst/>
              <a:uFillTx/>
              <a:latin typeface="Times New Roman"/>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sldMaster>
</file>

<file path=ppt/slides/_rels/slide1.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9.xml"/>
</Relationships>
</file>

<file path=ppt/slides/_rels/slide2.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9.xml"/>
</Relationships>
</file>

<file path=ppt/slides/_rels/slide3.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9.xml"/>
</Relationships>
</file>

<file path=ppt/slides/_rels/slide4.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9.xml"/>
</Relationships>
</file>

<file path=ppt/slides/_rels/slide5.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9.xml"/>
</Relationships>
</file>

<file path=ppt/slides/_rels/slide6.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9.xml"/>
</Relationships>
</file>

<file path=ppt/slides/_rels/slide7.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9.xml"/>
</Relationships>
</file>

<file path=ppt/slides/_rels/slide8.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9.xml"/>
</Relationships>
</file>

<file path=ppt/slides/_rels/slide9.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9.xml"/>
</Relationships>
</file>

<file path=ppt/slides/_rels/slide10.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9.xml"/>
</Relationships>
</file>

<file path=ppt/slides/_rels/slide11.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9.xml"/>
</Relationships>
</file>

<file path=ppt/slides/_rels/slide12.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9.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14.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9.xml"/>
</Relationships>
</file>

<file path=ppt/slides/_rels/slide15.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9.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17.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9.xml"/>
</Relationships>
</file>

<file path=ppt/slides/_rels/slide18.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9.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59" name="Picture 1" descr="visual_3.jpg"/>
          <p:cNvPicPr/>
          <p:nvPr/>
        </p:nvPicPr>
        <p:blipFill>
          <a:blip r:embed="rId1"/>
          <a:stretch/>
        </p:blipFill>
        <p:spPr>
          <a:xfrm>
            <a:off x="0" y="0"/>
            <a:ext cx="12191760" cy="6857640"/>
          </a:xfrm>
          <a:prstGeom prst="rect">
            <a:avLst/>
          </a:prstGeom>
          <a:noFill/>
          <a:ln w="0">
            <a:noFill/>
          </a:ln>
        </p:spPr>
      </p:pic>
      <p:sp>
        <p:nvSpPr>
          <p:cNvPr id="60" name="Rectangle 2"/>
          <p:cNvSpPr/>
          <p:nvPr/>
        </p:nvSpPr>
        <p:spPr>
          <a:xfrm>
            <a:off x="0" y="0"/>
            <a:ext cx="12191760" cy="6857640"/>
          </a:xfrm>
          <a:prstGeom prst="rect">
            <a:avLst/>
          </a:prstGeom>
          <a:solidFill>
            <a:srgbClr val="000000">
              <a:alpha val="45000"/>
            </a:srgbClr>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61" name="Rounded Rectangle 3"/>
          <p:cNvSpPr/>
          <p:nvPr/>
        </p:nvSpPr>
        <p:spPr>
          <a:xfrm>
            <a:off x="594360" y="822960"/>
            <a:ext cx="6400440" cy="3611520"/>
          </a:xfrm>
          <a:prstGeom prst="roundRect">
            <a:avLst>
              <a:gd name="adj" fmla="val 16667"/>
            </a:avLst>
          </a:prstGeom>
          <a:solidFill>
            <a:srgbClr val="241f1c"/>
          </a:solidFill>
          <a:ln>
            <a:solidFill>
              <a:srgbClr val="dcae4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62" name="TextBox 4"/>
          <p:cNvSpPr/>
          <p:nvPr/>
        </p:nvSpPr>
        <p:spPr>
          <a:xfrm>
            <a:off x="868680" y="1097280"/>
            <a:ext cx="5851800" cy="123408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4000" strike="noStrike" u="none">
                <a:solidFill>
                  <a:srgbClr val="fcf6e8"/>
                </a:solidFill>
                <a:effectLst/>
                <a:uFillTx/>
                <a:latin typeface="Aptos"/>
              </a:rPr>
              <a:t>What Wondrous Love Is This</a:t>
            </a:r>
            <a:endParaRPr b="0" lang="en-US" sz="4000" strike="noStrike" u="none">
              <a:solidFill>
                <a:srgbClr val="000000"/>
              </a:solidFill>
              <a:effectLst/>
              <a:uFillTx/>
              <a:latin typeface="Arial"/>
            </a:endParaRPr>
          </a:p>
        </p:txBody>
      </p:sp>
      <p:sp>
        <p:nvSpPr>
          <p:cNvPr id="63" name="TextBox 5"/>
          <p:cNvSpPr/>
          <p:nvPr/>
        </p:nvSpPr>
        <p:spPr>
          <a:xfrm>
            <a:off x="896040" y="2514600"/>
            <a:ext cx="5486040" cy="43848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1800" strike="noStrike" u="none">
                <a:solidFill>
                  <a:srgbClr val="f2deb8"/>
                </a:solidFill>
                <a:effectLst/>
                <a:uFillTx/>
                <a:latin typeface="Aptos"/>
              </a:rPr>
              <a:t>A hymn study on the cross, grace, and eternal praise</a:t>
            </a:r>
            <a:endParaRPr b="0" lang="en-US" sz="1800" strike="noStrike" u="none">
              <a:solidFill>
                <a:srgbClr val="000000"/>
              </a:solidFill>
              <a:effectLst/>
              <a:uFillTx/>
              <a:latin typeface="Arial"/>
            </a:endParaRPr>
          </a:p>
        </p:txBody>
      </p:sp>
      <p:sp>
        <p:nvSpPr>
          <p:cNvPr id="64" name="TextBox 6"/>
          <p:cNvSpPr/>
          <p:nvPr/>
        </p:nvSpPr>
        <p:spPr>
          <a:xfrm>
            <a:off x="896040" y="3154680"/>
            <a:ext cx="5668920" cy="1051200"/>
          </a:xfrm>
          <a:prstGeom prst="rect">
            <a:avLst/>
          </a:prstGeom>
          <a:noFill/>
          <a:ln w="0">
            <a:noFill/>
          </a:ln>
        </p:spPr>
        <p:style>
          <a:lnRef idx="0"/>
          <a:fillRef idx="0"/>
          <a:effectRef idx="0"/>
          <a:fontRef idx="minor"/>
        </p:style>
        <p:txBody>
          <a:bodyPr lIns="73080" rIns="73080" tIns="36720" bIns="36720" anchor="t">
            <a:spAutoFit/>
          </a:bodyPr>
          <a:p>
            <a:pPr defTabSz="457200">
              <a:lnSpc>
                <a:spcPct val="100000"/>
              </a:lnSpc>
              <a:spcAft>
                <a:spcPts val="799"/>
              </a:spcAft>
            </a:pPr>
            <a:r>
              <a:rPr b="0" lang="en-US" sz="1350" strike="noStrike" u="none">
                <a:solidFill>
                  <a:srgbClr val="fcf6e8"/>
                </a:solidFill>
                <a:effectLst/>
                <a:uFillTx/>
                <a:latin typeface="Aptos"/>
              </a:rPr>
              <a:t>First line: What wondrous love is this, O my soul, O my soul</a:t>
            </a:r>
            <a:endParaRPr b="0" lang="en-US" sz="1350" strike="noStrike" u="none">
              <a:solidFill>
                <a:srgbClr val="000000"/>
              </a:solidFill>
              <a:effectLst/>
              <a:uFillTx/>
              <a:latin typeface="Arial"/>
            </a:endParaRPr>
          </a:p>
          <a:p>
            <a:pPr defTabSz="457200">
              <a:lnSpc>
                <a:spcPct val="100000"/>
              </a:lnSpc>
              <a:spcAft>
                <a:spcPts val="799"/>
              </a:spcAft>
            </a:pPr>
            <a:r>
              <a:rPr b="0" lang="en-US" sz="1350" strike="noStrike" u="none">
                <a:solidFill>
                  <a:srgbClr val="fcf6e8"/>
                </a:solidFill>
                <a:effectLst/>
                <a:uFillTx/>
                <a:latin typeface="Aptos"/>
              </a:rPr>
              <a:t>Text: Anonymous early American text</a:t>
            </a:r>
            <a:endParaRPr b="0" lang="en-US" sz="1350" strike="noStrike" u="none">
              <a:solidFill>
                <a:srgbClr val="000000"/>
              </a:solidFill>
              <a:effectLst/>
              <a:uFillTx/>
              <a:latin typeface="Arial"/>
            </a:endParaRPr>
          </a:p>
          <a:p>
            <a:pPr defTabSz="457200">
              <a:lnSpc>
                <a:spcPct val="100000"/>
              </a:lnSpc>
              <a:spcAft>
                <a:spcPts val="799"/>
              </a:spcAft>
            </a:pPr>
            <a:r>
              <a:rPr b="0" lang="en-US" sz="1350" strike="noStrike" u="none">
                <a:solidFill>
                  <a:srgbClr val="fcf6e8"/>
                </a:solidFill>
                <a:effectLst/>
                <a:uFillTx/>
                <a:latin typeface="Aptos"/>
              </a:rPr>
              <a:t>Tune: WONDROUS LOVE - Traditional American folk hymn tune</a:t>
            </a:r>
            <a:endParaRPr b="0" lang="en-US" sz="1350" strike="noStrike" u="none">
              <a:solidFill>
                <a:srgbClr val="000000"/>
              </a:solidFill>
              <a:effectLst/>
              <a:uFillTx/>
              <a:latin typeface="Arial"/>
            </a:endParaRPr>
          </a:p>
          <a:p>
            <a:pPr defTabSz="457200">
              <a:lnSpc>
                <a:spcPct val="100000"/>
              </a:lnSpc>
              <a:spcAft>
                <a:spcPts val="799"/>
              </a:spcAft>
            </a:pPr>
            <a:r>
              <a:rPr b="0" lang="en-US" sz="1350" strike="noStrike" u="none">
                <a:solidFill>
                  <a:srgbClr val="fcf6e8"/>
                </a:solidFill>
                <a:effectLst/>
                <a:uFillTx/>
                <a:latin typeface="Aptos"/>
              </a:rPr>
              <a:t>Primary Scripture: Romans 5:6-8</a:t>
            </a:r>
            <a:endParaRPr b="0" lang="en-US" sz="1350" strike="noStrike" u="none">
              <a:solidFill>
                <a:srgbClr val="000000"/>
              </a:solidFill>
              <a:effectLst/>
              <a:uFillTx/>
              <a:latin typeface="Arial"/>
            </a:endParaRPr>
          </a:p>
        </p:txBody>
      </p:sp>
      <p:sp>
        <p:nvSpPr>
          <p:cNvPr id="65" name="TextBox 7"/>
          <p:cNvSpPr/>
          <p:nvPr/>
        </p:nvSpPr>
        <p:spPr>
          <a:xfrm>
            <a:off x="457200" y="6473880"/>
            <a:ext cx="7131960" cy="22824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850" strike="noStrike" u="none">
                <a:solidFill>
                  <a:srgbClr val="d2cabe"/>
                </a:solidFill>
                <a:effectLst/>
                <a:uFillTx/>
                <a:latin typeface="Aptos"/>
              </a:rPr>
              <a:t>Prepared for teaching and small group use - hymninfo.com</a:t>
            </a:r>
            <a:endParaRPr b="0" lang="en-US" sz="85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66" name="Picture 1" descr="visual_1.jpg"/>
          <p:cNvPicPr/>
          <p:nvPr/>
        </p:nvPicPr>
        <p:blipFill>
          <a:blip r:embed="rId1"/>
          <a:stretch/>
        </p:blipFill>
        <p:spPr>
          <a:xfrm>
            <a:off x="0" y="0"/>
            <a:ext cx="12191760" cy="6857640"/>
          </a:xfrm>
          <a:prstGeom prst="rect">
            <a:avLst/>
          </a:prstGeom>
          <a:noFill/>
          <a:ln w="0">
            <a:noFill/>
          </a:ln>
        </p:spPr>
      </p:pic>
      <p:sp>
        <p:nvSpPr>
          <p:cNvPr id="67" name="Rectangle 2"/>
          <p:cNvSpPr/>
          <p:nvPr/>
        </p:nvSpPr>
        <p:spPr>
          <a:xfrm>
            <a:off x="0" y="0"/>
            <a:ext cx="12191760" cy="6857640"/>
          </a:xfrm>
          <a:prstGeom prst="rect">
            <a:avLst/>
          </a:prstGeom>
          <a:solidFill>
            <a:srgbClr val="000000">
              <a:alpha val="45000"/>
            </a:srgbClr>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68" name="TextBox 3"/>
          <p:cNvSpPr/>
          <p:nvPr/>
        </p:nvSpPr>
        <p:spPr>
          <a:xfrm>
            <a:off x="594360" y="320040"/>
            <a:ext cx="10240920" cy="50256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3000" strike="noStrike" u="none">
                <a:solidFill>
                  <a:srgbClr val="fcf6e8"/>
                </a:solidFill>
                <a:effectLst/>
                <a:uFillTx/>
                <a:latin typeface="Aptos"/>
              </a:rPr>
              <a:t>Teaching Aim</a:t>
            </a:r>
            <a:endParaRPr b="0" lang="en-US" sz="3000" strike="noStrike" u="none">
              <a:solidFill>
                <a:srgbClr val="000000"/>
              </a:solidFill>
              <a:effectLst/>
              <a:uFillTx/>
              <a:latin typeface="Arial"/>
            </a:endParaRPr>
          </a:p>
        </p:txBody>
      </p:sp>
      <p:sp>
        <p:nvSpPr>
          <p:cNvPr id="69" name="Rectangle 4"/>
          <p:cNvSpPr/>
          <p:nvPr/>
        </p:nvSpPr>
        <p:spPr>
          <a:xfrm>
            <a:off x="621720" y="896040"/>
            <a:ext cx="2011320" cy="36360"/>
          </a:xfrm>
          <a:prstGeom prst="rect">
            <a:avLst/>
          </a:prstGeom>
          <a:solidFill>
            <a:srgbClr val="dcae4f"/>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8280" bIns="-828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70" name="Rounded Rectangle 5"/>
          <p:cNvSpPr/>
          <p:nvPr/>
        </p:nvSpPr>
        <p:spPr>
          <a:xfrm>
            <a:off x="731520" y="1325880"/>
            <a:ext cx="10789560" cy="4388760"/>
          </a:xfrm>
          <a:prstGeom prst="roundRect">
            <a:avLst>
              <a:gd name="adj" fmla="val 16667"/>
            </a:avLst>
          </a:prstGeom>
          <a:solidFill>
            <a:srgbClr val="241f1c"/>
          </a:solidFill>
          <a:ln>
            <a:solidFill>
              <a:srgbClr val="dcae4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71" name="Oval 6"/>
          <p:cNvSpPr/>
          <p:nvPr/>
        </p:nvSpPr>
        <p:spPr>
          <a:xfrm>
            <a:off x="1417320" y="1828800"/>
            <a:ext cx="914040" cy="914040"/>
          </a:xfrm>
          <a:prstGeom prst="ellipse">
            <a:avLst/>
          </a:prstGeom>
          <a:solidFill>
            <a:srgbClr val="692623"/>
          </a:solidFill>
          <a:ln>
            <a:solidFill>
              <a:srgbClr val="dcae4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72" name="TextBox 7"/>
          <p:cNvSpPr/>
          <p:nvPr/>
        </p:nvSpPr>
        <p:spPr>
          <a:xfrm>
            <a:off x="1472040" y="1974960"/>
            <a:ext cx="804240" cy="365400"/>
          </a:xfrm>
          <a:prstGeom prst="rect">
            <a:avLst/>
          </a:prstGeom>
          <a:noFill/>
          <a:ln w="0">
            <a:noFill/>
          </a:ln>
        </p:spPr>
        <p:style>
          <a:lnRef idx="0"/>
          <a:fillRef idx="0"/>
          <a:effectRef idx="0"/>
          <a:fontRef idx="minor"/>
        </p:style>
        <p:txBody>
          <a:bodyPr wrap="none" lIns="54720" rIns="54720" tIns="36720" bIns="36720" anchor="t">
            <a:spAutoFit/>
          </a:bodyPr>
          <a:p>
            <a:pPr algn="ctr" defTabSz="457200">
              <a:lnSpc>
                <a:spcPct val="100000"/>
              </a:lnSpc>
            </a:pPr>
            <a:r>
              <a:rPr b="1" lang="en-US" sz="2200" strike="noStrike" u="none">
                <a:solidFill>
                  <a:srgbClr val="fcf6e8"/>
                </a:solidFill>
                <a:effectLst/>
                <a:uFillTx/>
                <a:latin typeface="Aptos"/>
              </a:rPr>
              <a:t>✦</a:t>
            </a:r>
            <a:endParaRPr b="0" lang="en-US" sz="2200" strike="noStrike" u="none">
              <a:solidFill>
                <a:srgbClr val="000000"/>
              </a:solidFill>
              <a:effectLst/>
              <a:uFillTx/>
              <a:latin typeface="Arial"/>
            </a:endParaRPr>
          </a:p>
        </p:txBody>
      </p:sp>
      <p:sp>
        <p:nvSpPr>
          <p:cNvPr id="73" name="TextBox 8"/>
          <p:cNvSpPr/>
          <p:nvPr/>
        </p:nvSpPr>
        <p:spPr>
          <a:xfrm>
            <a:off x="1188720" y="2816280"/>
            <a:ext cx="1371240" cy="411120"/>
          </a:xfrm>
          <a:prstGeom prst="rect">
            <a:avLst/>
          </a:prstGeom>
          <a:noFill/>
          <a:ln w="0">
            <a:noFill/>
          </a:ln>
        </p:spPr>
        <p:style>
          <a:lnRef idx="0"/>
          <a:fillRef idx="0"/>
          <a:effectRef idx="0"/>
          <a:fontRef idx="minor"/>
        </p:style>
        <p:txBody>
          <a:bodyPr wrap="none" lIns="54720" rIns="54720" tIns="36720" bIns="36720" anchor="t">
            <a:spAutoFit/>
          </a:bodyPr>
          <a:p>
            <a:pPr algn="ctr" defTabSz="457200">
              <a:lnSpc>
                <a:spcPct val="100000"/>
              </a:lnSpc>
            </a:pPr>
            <a:r>
              <a:rPr b="1" lang="en-US" sz="1400" strike="noStrike" u="none">
                <a:solidFill>
                  <a:srgbClr val="fcf6e8"/>
                </a:solidFill>
                <a:effectLst/>
                <a:uFillTx/>
                <a:latin typeface="Aptos"/>
              </a:rPr>
              <a:t>Understand</a:t>
            </a:r>
            <a:endParaRPr b="0" lang="en-US" sz="1400" strike="noStrike" u="none">
              <a:solidFill>
                <a:srgbClr val="000000"/>
              </a:solidFill>
              <a:effectLst/>
              <a:uFillTx/>
              <a:latin typeface="Arial"/>
            </a:endParaRPr>
          </a:p>
        </p:txBody>
      </p:sp>
      <p:sp>
        <p:nvSpPr>
          <p:cNvPr id="74" name="TextBox 9"/>
          <p:cNvSpPr/>
          <p:nvPr/>
        </p:nvSpPr>
        <p:spPr>
          <a:xfrm>
            <a:off x="2606040" y="1828800"/>
            <a:ext cx="2468520" cy="914040"/>
          </a:xfrm>
          <a:prstGeom prst="rect">
            <a:avLst/>
          </a:prstGeom>
          <a:noFill/>
          <a:ln w="0">
            <a:noFill/>
          </a:ln>
        </p:spPr>
        <p:style>
          <a:lnRef idx="0"/>
          <a:fillRef idx="0"/>
          <a:effectRef idx="0"/>
          <a:fontRef idx="minor"/>
        </p:style>
        <p:txBody>
          <a:bodyPr lIns="73080" rIns="73080" tIns="36720" bIns="36720" anchor="t">
            <a:spAutoFit/>
          </a:bodyPr>
          <a:p>
            <a:pPr defTabSz="457200">
              <a:lnSpc>
                <a:spcPct val="100000"/>
              </a:lnSpc>
              <a:spcAft>
                <a:spcPts val="799"/>
              </a:spcAft>
            </a:pPr>
            <a:r>
              <a:rPr b="0" lang="en-US" sz="1700" strike="noStrike" u="none">
                <a:solidFill>
                  <a:srgbClr val="fcf6e8"/>
                </a:solidFill>
                <a:effectLst/>
                <a:uFillTx/>
                <a:latin typeface="Aptos"/>
              </a:rPr>
              <a:t>Christ's love is shown most clearly in his atoning death for sinners.</a:t>
            </a:r>
            <a:endParaRPr b="0" lang="en-US" sz="1700" strike="noStrike" u="none">
              <a:solidFill>
                <a:srgbClr val="000000"/>
              </a:solidFill>
              <a:effectLst/>
              <a:uFillTx/>
              <a:latin typeface="Arial"/>
            </a:endParaRPr>
          </a:p>
        </p:txBody>
      </p:sp>
      <p:sp>
        <p:nvSpPr>
          <p:cNvPr id="75" name="Oval 10"/>
          <p:cNvSpPr/>
          <p:nvPr/>
        </p:nvSpPr>
        <p:spPr>
          <a:xfrm>
            <a:off x="5212080" y="1828800"/>
            <a:ext cx="914040" cy="914040"/>
          </a:xfrm>
          <a:prstGeom prst="ellipse">
            <a:avLst/>
          </a:prstGeom>
          <a:solidFill>
            <a:srgbClr val="692623"/>
          </a:solidFill>
          <a:ln>
            <a:solidFill>
              <a:srgbClr val="dcae4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76" name="TextBox 11"/>
          <p:cNvSpPr/>
          <p:nvPr/>
        </p:nvSpPr>
        <p:spPr>
          <a:xfrm>
            <a:off x="5266800" y="1974960"/>
            <a:ext cx="804240" cy="365400"/>
          </a:xfrm>
          <a:prstGeom prst="rect">
            <a:avLst/>
          </a:prstGeom>
          <a:noFill/>
          <a:ln w="0">
            <a:noFill/>
          </a:ln>
        </p:spPr>
        <p:style>
          <a:lnRef idx="0"/>
          <a:fillRef idx="0"/>
          <a:effectRef idx="0"/>
          <a:fontRef idx="minor"/>
        </p:style>
        <p:txBody>
          <a:bodyPr wrap="none" lIns="54720" rIns="54720" tIns="36720" bIns="36720" anchor="t">
            <a:spAutoFit/>
          </a:bodyPr>
          <a:p>
            <a:pPr algn="ctr" defTabSz="457200">
              <a:lnSpc>
                <a:spcPct val="100000"/>
              </a:lnSpc>
            </a:pPr>
            <a:r>
              <a:rPr b="1" lang="en-US" sz="2200" strike="noStrike" u="none">
                <a:solidFill>
                  <a:srgbClr val="fcf6e8"/>
                </a:solidFill>
                <a:effectLst/>
                <a:uFillTx/>
                <a:latin typeface="Aptos"/>
              </a:rPr>
              <a:t>❤</a:t>
            </a:r>
            <a:endParaRPr b="0" lang="en-US" sz="2200" strike="noStrike" u="none">
              <a:solidFill>
                <a:srgbClr val="000000"/>
              </a:solidFill>
              <a:effectLst/>
              <a:uFillTx/>
              <a:latin typeface="Arial"/>
            </a:endParaRPr>
          </a:p>
        </p:txBody>
      </p:sp>
      <p:sp>
        <p:nvSpPr>
          <p:cNvPr id="77" name="TextBox 12"/>
          <p:cNvSpPr/>
          <p:nvPr/>
        </p:nvSpPr>
        <p:spPr>
          <a:xfrm>
            <a:off x="4983480" y="2816280"/>
            <a:ext cx="1371240" cy="411120"/>
          </a:xfrm>
          <a:prstGeom prst="rect">
            <a:avLst/>
          </a:prstGeom>
          <a:noFill/>
          <a:ln w="0">
            <a:noFill/>
          </a:ln>
        </p:spPr>
        <p:style>
          <a:lnRef idx="0"/>
          <a:fillRef idx="0"/>
          <a:effectRef idx="0"/>
          <a:fontRef idx="minor"/>
        </p:style>
        <p:txBody>
          <a:bodyPr wrap="none" lIns="54720" rIns="54720" tIns="36720" bIns="36720" anchor="t">
            <a:spAutoFit/>
          </a:bodyPr>
          <a:p>
            <a:pPr algn="ctr" defTabSz="457200">
              <a:lnSpc>
                <a:spcPct val="100000"/>
              </a:lnSpc>
            </a:pPr>
            <a:r>
              <a:rPr b="1" lang="en-US" sz="1400" strike="noStrike" u="none">
                <a:solidFill>
                  <a:srgbClr val="fcf6e8"/>
                </a:solidFill>
                <a:effectLst/>
                <a:uFillTx/>
                <a:latin typeface="Aptos"/>
              </a:rPr>
              <a:t>Feel</a:t>
            </a:r>
            <a:endParaRPr b="0" lang="en-US" sz="1400" strike="noStrike" u="none">
              <a:solidFill>
                <a:srgbClr val="000000"/>
              </a:solidFill>
              <a:effectLst/>
              <a:uFillTx/>
              <a:latin typeface="Arial"/>
            </a:endParaRPr>
          </a:p>
        </p:txBody>
      </p:sp>
      <p:sp>
        <p:nvSpPr>
          <p:cNvPr id="78" name="TextBox 13"/>
          <p:cNvSpPr/>
          <p:nvPr/>
        </p:nvSpPr>
        <p:spPr>
          <a:xfrm>
            <a:off x="6400800" y="1828800"/>
            <a:ext cx="2559960" cy="914040"/>
          </a:xfrm>
          <a:prstGeom prst="rect">
            <a:avLst/>
          </a:prstGeom>
          <a:noFill/>
          <a:ln w="0">
            <a:noFill/>
          </a:ln>
        </p:spPr>
        <p:style>
          <a:lnRef idx="0"/>
          <a:fillRef idx="0"/>
          <a:effectRef idx="0"/>
          <a:fontRef idx="minor"/>
        </p:style>
        <p:txBody>
          <a:bodyPr lIns="73080" rIns="73080" tIns="36720" bIns="36720" anchor="t">
            <a:spAutoFit/>
          </a:bodyPr>
          <a:p>
            <a:pPr defTabSz="457200">
              <a:lnSpc>
                <a:spcPct val="100000"/>
              </a:lnSpc>
              <a:spcAft>
                <a:spcPts val="799"/>
              </a:spcAft>
            </a:pPr>
            <a:r>
              <a:rPr b="0" lang="en-US" sz="1700" strike="noStrike" u="none">
                <a:solidFill>
                  <a:srgbClr val="fcf6e8"/>
                </a:solidFill>
                <a:effectLst/>
                <a:uFillTx/>
                <a:latin typeface="Aptos"/>
              </a:rPr>
              <a:t>The hymn teaches holy wonder, repentance, gratitude, and quiet joy.</a:t>
            </a:r>
            <a:endParaRPr b="0" lang="en-US" sz="1700" strike="noStrike" u="none">
              <a:solidFill>
                <a:srgbClr val="000000"/>
              </a:solidFill>
              <a:effectLst/>
              <a:uFillTx/>
              <a:latin typeface="Arial"/>
            </a:endParaRPr>
          </a:p>
        </p:txBody>
      </p:sp>
      <p:sp>
        <p:nvSpPr>
          <p:cNvPr id="79" name="Oval 14"/>
          <p:cNvSpPr/>
          <p:nvPr/>
        </p:nvSpPr>
        <p:spPr>
          <a:xfrm>
            <a:off x="8778240" y="1828800"/>
            <a:ext cx="914040" cy="914040"/>
          </a:xfrm>
          <a:prstGeom prst="ellipse">
            <a:avLst/>
          </a:prstGeom>
          <a:solidFill>
            <a:srgbClr val="692623"/>
          </a:solidFill>
          <a:ln>
            <a:solidFill>
              <a:srgbClr val="dcae4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80" name="TextBox 15"/>
          <p:cNvSpPr/>
          <p:nvPr/>
        </p:nvSpPr>
        <p:spPr>
          <a:xfrm>
            <a:off x="8832960" y="1974960"/>
            <a:ext cx="804240" cy="365400"/>
          </a:xfrm>
          <a:prstGeom prst="rect">
            <a:avLst/>
          </a:prstGeom>
          <a:noFill/>
          <a:ln w="0">
            <a:noFill/>
          </a:ln>
        </p:spPr>
        <p:style>
          <a:lnRef idx="0"/>
          <a:fillRef idx="0"/>
          <a:effectRef idx="0"/>
          <a:fontRef idx="minor"/>
        </p:style>
        <p:txBody>
          <a:bodyPr wrap="none" lIns="54720" rIns="54720" tIns="36720" bIns="36720" anchor="t">
            <a:spAutoFit/>
          </a:bodyPr>
          <a:p>
            <a:pPr algn="ctr" defTabSz="457200">
              <a:lnSpc>
                <a:spcPct val="100000"/>
              </a:lnSpc>
            </a:pPr>
            <a:r>
              <a:rPr b="1" lang="en-US" sz="2200" strike="noStrike" u="none">
                <a:solidFill>
                  <a:srgbClr val="fcf6e8"/>
                </a:solidFill>
                <a:effectLst/>
                <a:uFillTx/>
                <a:latin typeface="Aptos"/>
              </a:rPr>
              <a:t>♪</a:t>
            </a:r>
            <a:endParaRPr b="0" lang="en-US" sz="2200" strike="noStrike" u="none">
              <a:solidFill>
                <a:srgbClr val="000000"/>
              </a:solidFill>
              <a:effectLst/>
              <a:uFillTx/>
              <a:latin typeface="Arial"/>
            </a:endParaRPr>
          </a:p>
        </p:txBody>
      </p:sp>
      <p:sp>
        <p:nvSpPr>
          <p:cNvPr id="81" name="TextBox 16"/>
          <p:cNvSpPr/>
          <p:nvPr/>
        </p:nvSpPr>
        <p:spPr>
          <a:xfrm>
            <a:off x="8549640" y="2816280"/>
            <a:ext cx="1371240" cy="411120"/>
          </a:xfrm>
          <a:prstGeom prst="rect">
            <a:avLst/>
          </a:prstGeom>
          <a:noFill/>
          <a:ln w="0">
            <a:noFill/>
          </a:ln>
        </p:spPr>
        <p:style>
          <a:lnRef idx="0"/>
          <a:fillRef idx="0"/>
          <a:effectRef idx="0"/>
          <a:fontRef idx="minor"/>
        </p:style>
        <p:txBody>
          <a:bodyPr wrap="none" lIns="54720" rIns="54720" tIns="36720" bIns="36720" anchor="t">
            <a:spAutoFit/>
          </a:bodyPr>
          <a:p>
            <a:pPr algn="ctr" defTabSz="457200">
              <a:lnSpc>
                <a:spcPct val="100000"/>
              </a:lnSpc>
            </a:pPr>
            <a:r>
              <a:rPr b="1" lang="en-US" sz="1400" strike="noStrike" u="none">
                <a:solidFill>
                  <a:srgbClr val="fcf6e8"/>
                </a:solidFill>
                <a:effectLst/>
                <a:uFillTx/>
                <a:latin typeface="Aptos"/>
              </a:rPr>
              <a:t>Practice</a:t>
            </a:r>
            <a:endParaRPr b="0" lang="en-US" sz="1400" strike="noStrike" u="none">
              <a:solidFill>
                <a:srgbClr val="000000"/>
              </a:solidFill>
              <a:effectLst/>
              <a:uFillTx/>
              <a:latin typeface="Arial"/>
            </a:endParaRPr>
          </a:p>
        </p:txBody>
      </p:sp>
      <p:sp>
        <p:nvSpPr>
          <p:cNvPr id="82" name="TextBox 17"/>
          <p:cNvSpPr/>
          <p:nvPr/>
        </p:nvSpPr>
        <p:spPr>
          <a:xfrm>
            <a:off x="9646920" y="1828800"/>
            <a:ext cx="1554120" cy="1142640"/>
          </a:xfrm>
          <a:prstGeom prst="rect">
            <a:avLst/>
          </a:prstGeom>
          <a:noFill/>
          <a:ln w="0">
            <a:noFill/>
          </a:ln>
        </p:spPr>
        <p:style>
          <a:lnRef idx="0"/>
          <a:fillRef idx="0"/>
          <a:effectRef idx="0"/>
          <a:fontRef idx="minor"/>
        </p:style>
        <p:txBody>
          <a:bodyPr lIns="73080" rIns="73080" tIns="36720" bIns="36720" anchor="t">
            <a:spAutoFit/>
          </a:bodyPr>
          <a:p>
            <a:pPr defTabSz="457200">
              <a:lnSpc>
                <a:spcPct val="100000"/>
              </a:lnSpc>
              <a:spcAft>
                <a:spcPts val="799"/>
              </a:spcAft>
            </a:pPr>
            <a:r>
              <a:rPr b="0" lang="en-US" sz="1700" strike="noStrike" u="none">
                <a:solidFill>
                  <a:srgbClr val="fcf6e8"/>
                </a:solidFill>
                <a:effectLst/>
                <a:uFillTx/>
                <a:latin typeface="Aptos"/>
              </a:rPr>
              <a:t>Believers respond with personal trust, worship, and faithful hope.</a:t>
            </a:r>
            <a:endParaRPr b="0" lang="en-US" sz="1700" strike="noStrike" u="none">
              <a:solidFill>
                <a:srgbClr val="000000"/>
              </a:solidFill>
              <a:effectLst/>
              <a:uFillTx/>
              <a:latin typeface="Arial"/>
            </a:endParaRPr>
          </a:p>
        </p:txBody>
      </p:sp>
      <p:sp>
        <p:nvSpPr>
          <p:cNvPr id="83" name="TextBox 18"/>
          <p:cNvSpPr/>
          <p:nvPr/>
        </p:nvSpPr>
        <p:spPr>
          <a:xfrm>
            <a:off x="1005840" y="4206240"/>
            <a:ext cx="10149480" cy="639720"/>
          </a:xfrm>
          <a:prstGeom prst="rect">
            <a:avLst/>
          </a:prstGeom>
          <a:noFill/>
          <a:ln w="0">
            <a:noFill/>
          </a:ln>
        </p:spPr>
        <p:style>
          <a:lnRef idx="0"/>
          <a:fillRef idx="0"/>
          <a:effectRef idx="0"/>
          <a:fontRef idx="minor"/>
        </p:style>
        <p:txBody>
          <a:bodyPr wrap="none" lIns="54720" rIns="54720" tIns="36720" bIns="36720" anchor="t">
            <a:spAutoFit/>
          </a:bodyPr>
          <a:p>
            <a:pPr algn="ctr" defTabSz="457200">
              <a:lnSpc>
                <a:spcPct val="100000"/>
              </a:lnSpc>
            </a:pPr>
            <a:r>
              <a:rPr b="1" lang="en-US" sz="2400" strike="noStrike" u="none">
                <a:solidFill>
                  <a:srgbClr val="f6e8c4"/>
                </a:solidFill>
                <a:effectLst/>
                <a:uFillTx/>
                <a:latin typeface="Aptos"/>
              </a:rPr>
              <a:t>Teach the hymn as a movement from astonishment at the cross to a life of praise.</a:t>
            </a:r>
            <a:endParaRPr b="0" lang="en-US" sz="2400" strike="noStrike" u="none">
              <a:solidFill>
                <a:srgbClr val="000000"/>
              </a:solidFill>
              <a:effectLst/>
              <a:uFillTx/>
              <a:latin typeface="Arial"/>
            </a:endParaRPr>
          </a:p>
        </p:txBody>
      </p:sp>
      <p:sp>
        <p:nvSpPr>
          <p:cNvPr id="84" name="TextBox 19"/>
          <p:cNvSpPr/>
          <p:nvPr/>
        </p:nvSpPr>
        <p:spPr>
          <a:xfrm>
            <a:off x="457200" y="6473880"/>
            <a:ext cx="7131960" cy="22824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850" strike="noStrike" u="none">
                <a:solidFill>
                  <a:srgbClr val="d2cabe"/>
                </a:solidFill>
                <a:effectLst/>
                <a:uFillTx/>
                <a:latin typeface="Aptos"/>
              </a:rPr>
              <a:t>Prepared for teaching and small group use - hymninfo.com</a:t>
            </a:r>
            <a:endParaRPr b="0" lang="en-US" sz="85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5" name="Picture 1" descr="visual_2.jpg"/>
          <p:cNvPicPr/>
          <p:nvPr/>
        </p:nvPicPr>
        <p:blipFill>
          <a:blip r:embed="rId1"/>
          <a:stretch/>
        </p:blipFill>
        <p:spPr>
          <a:xfrm>
            <a:off x="0" y="0"/>
            <a:ext cx="12191760" cy="6857640"/>
          </a:xfrm>
          <a:prstGeom prst="rect">
            <a:avLst/>
          </a:prstGeom>
          <a:noFill/>
          <a:ln w="0">
            <a:noFill/>
          </a:ln>
        </p:spPr>
      </p:pic>
      <p:sp>
        <p:nvSpPr>
          <p:cNvPr id="86" name="Rectangle 2"/>
          <p:cNvSpPr/>
          <p:nvPr/>
        </p:nvSpPr>
        <p:spPr>
          <a:xfrm>
            <a:off x="0" y="0"/>
            <a:ext cx="12191760" cy="6857640"/>
          </a:xfrm>
          <a:prstGeom prst="rect">
            <a:avLst/>
          </a:prstGeom>
          <a:solidFill>
            <a:srgbClr val="000000">
              <a:alpha val="45000"/>
            </a:srgbClr>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87" name="TextBox 3"/>
          <p:cNvSpPr/>
          <p:nvPr/>
        </p:nvSpPr>
        <p:spPr>
          <a:xfrm>
            <a:off x="594360" y="320040"/>
            <a:ext cx="10240920" cy="50256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3000" strike="noStrike" u="none">
                <a:solidFill>
                  <a:srgbClr val="fcf6e8"/>
                </a:solidFill>
                <a:effectLst/>
                <a:uFillTx/>
                <a:latin typeface="Aptos"/>
              </a:rPr>
              <a:t>Hymn Identity</a:t>
            </a:r>
            <a:endParaRPr b="0" lang="en-US" sz="3000" strike="noStrike" u="none">
              <a:solidFill>
                <a:srgbClr val="000000"/>
              </a:solidFill>
              <a:effectLst/>
              <a:uFillTx/>
              <a:latin typeface="Arial"/>
            </a:endParaRPr>
          </a:p>
        </p:txBody>
      </p:sp>
      <p:sp>
        <p:nvSpPr>
          <p:cNvPr id="88" name="Rectangle 4"/>
          <p:cNvSpPr/>
          <p:nvPr/>
        </p:nvSpPr>
        <p:spPr>
          <a:xfrm>
            <a:off x="621720" y="896040"/>
            <a:ext cx="2011320" cy="36360"/>
          </a:xfrm>
          <a:prstGeom prst="rect">
            <a:avLst/>
          </a:prstGeom>
          <a:solidFill>
            <a:srgbClr val="dcae4f"/>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8280" bIns="-828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89" name="Rounded Rectangle 5"/>
          <p:cNvSpPr/>
          <p:nvPr/>
        </p:nvSpPr>
        <p:spPr>
          <a:xfrm>
            <a:off x="685800" y="1234440"/>
            <a:ext cx="10972440" cy="4845960"/>
          </a:xfrm>
          <a:prstGeom prst="roundRect">
            <a:avLst>
              <a:gd name="adj" fmla="val 16667"/>
            </a:avLst>
          </a:prstGeom>
          <a:solidFill>
            <a:srgbClr val="241f1c"/>
          </a:solidFill>
          <a:ln>
            <a:solidFill>
              <a:srgbClr val="dcae4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90" name="TextBox 6"/>
          <p:cNvSpPr/>
          <p:nvPr/>
        </p:nvSpPr>
        <p:spPr>
          <a:xfrm>
            <a:off x="960120" y="1508760"/>
            <a:ext cx="2011320" cy="25560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1350" strike="noStrike" u="none">
                <a:solidFill>
                  <a:srgbClr val="dcae4f"/>
                </a:solidFill>
                <a:effectLst/>
                <a:uFillTx/>
                <a:latin typeface="Aptos"/>
              </a:rPr>
              <a:t>Title</a:t>
            </a:r>
            <a:endParaRPr b="0" lang="en-US" sz="1350" strike="noStrike" u="none">
              <a:solidFill>
                <a:srgbClr val="000000"/>
              </a:solidFill>
              <a:effectLst/>
              <a:uFillTx/>
              <a:latin typeface="Arial"/>
            </a:endParaRPr>
          </a:p>
        </p:txBody>
      </p:sp>
      <p:sp>
        <p:nvSpPr>
          <p:cNvPr id="91" name="TextBox 7"/>
          <p:cNvSpPr/>
          <p:nvPr/>
        </p:nvSpPr>
        <p:spPr>
          <a:xfrm>
            <a:off x="2971800" y="1508760"/>
            <a:ext cx="8046360" cy="27396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1350" strike="noStrike" u="none">
                <a:solidFill>
                  <a:srgbClr val="fcf6e8"/>
                </a:solidFill>
                <a:effectLst/>
                <a:uFillTx/>
                <a:latin typeface="Aptos"/>
              </a:rPr>
              <a:t>What Wondrous Love Is This</a:t>
            </a:r>
            <a:endParaRPr b="0" lang="en-US" sz="1350" strike="noStrike" u="none">
              <a:solidFill>
                <a:srgbClr val="000000"/>
              </a:solidFill>
              <a:effectLst/>
              <a:uFillTx/>
              <a:latin typeface="Arial"/>
            </a:endParaRPr>
          </a:p>
        </p:txBody>
      </p:sp>
      <p:sp>
        <p:nvSpPr>
          <p:cNvPr id="92" name="TextBox 8"/>
          <p:cNvSpPr/>
          <p:nvPr/>
        </p:nvSpPr>
        <p:spPr>
          <a:xfrm>
            <a:off x="960120" y="2084760"/>
            <a:ext cx="2011320" cy="25560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1350" strike="noStrike" u="none">
                <a:solidFill>
                  <a:srgbClr val="dcae4f"/>
                </a:solidFill>
                <a:effectLst/>
                <a:uFillTx/>
                <a:latin typeface="Aptos"/>
              </a:rPr>
              <a:t>First line</a:t>
            </a:r>
            <a:endParaRPr b="0" lang="en-US" sz="1350" strike="noStrike" u="none">
              <a:solidFill>
                <a:srgbClr val="000000"/>
              </a:solidFill>
              <a:effectLst/>
              <a:uFillTx/>
              <a:latin typeface="Arial"/>
            </a:endParaRPr>
          </a:p>
        </p:txBody>
      </p:sp>
      <p:sp>
        <p:nvSpPr>
          <p:cNvPr id="93" name="TextBox 9"/>
          <p:cNvSpPr/>
          <p:nvPr/>
        </p:nvSpPr>
        <p:spPr>
          <a:xfrm>
            <a:off x="2971800" y="2084760"/>
            <a:ext cx="8046360" cy="27396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1350" strike="noStrike" u="none">
                <a:solidFill>
                  <a:srgbClr val="fcf6e8"/>
                </a:solidFill>
                <a:effectLst/>
                <a:uFillTx/>
                <a:latin typeface="Aptos"/>
              </a:rPr>
              <a:t>What wondrous love is this, O my soul, O my soul</a:t>
            </a:r>
            <a:endParaRPr b="0" lang="en-US" sz="1350" strike="noStrike" u="none">
              <a:solidFill>
                <a:srgbClr val="000000"/>
              </a:solidFill>
              <a:effectLst/>
              <a:uFillTx/>
              <a:latin typeface="Arial"/>
            </a:endParaRPr>
          </a:p>
        </p:txBody>
      </p:sp>
      <p:sp>
        <p:nvSpPr>
          <p:cNvPr id="94" name="TextBox 10"/>
          <p:cNvSpPr/>
          <p:nvPr/>
        </p:nvSpPr>
        <p:spPr>
          <a:xfrm>
            <a:off x="960120" y="2660760"/>
            <a:ext cx="2011320" cy="25560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1350" strike="noStrike" u="none">
                <a:solidFill>
                  <a:srgbClr val="dcae4f"/>
                </a:solidFill>
                <a:effectLst/>
                <a:uFillTx/>
                <a:latin typeface="Aptos"/>
              </a:rPr>
              <a:t>Text</a:t>
            </a:r>
            <a:endParaRPr b="0" lang="en-US" sz="1350" strike="noStrike" u="none">
              <a:solidFill>
                <a:srgbClr val="000000"/>
              </a:solidFill>
              <a:effectLst/>
              <a:uFillTx/>
              <a:latin typeface="Arial"/>
            </a:endParaRPr>
          </a:p>
        </p:txBody>
      </p:sp>
      <p:sp>
        <p:nvSpPr>
          <p:cNvPr id="95" name="TextBox 11"/>
          <p:cNvSpPr/>
          <p:nvPr/>
        </p:nvSpPr>
        <p:spPr>
          <a:xfrm>
            <a:off x="2971800" y="2660760"/>
            <a:ext cx="8046360" cy="27396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1350" strike="noStrike" u="none">
                <a:solidFill>
                  <a:srgbClr val="fcf6e8"/>
                </a:solidFill>
                <a:effectLst/>
                <a:uFillTx/>
                <a:latin typeface="Aptos"/>
              </a:rPr>
              <a:t>Anonymous early American text</a:t>
            </a:r>
            <a:endParaRPr b="0" lang="en-US" sz="1350" strike="noStrike" u="none">
              <a:solidFill>
                <a:srgbClr val="000000"/>
              </a:solidFill>
              <a:effectLst/>
              <a:uFillTx/>
              <a:latin typeface="Arial"/>
            </a:endParaRPr>
          </a:p>
        </p:txBody>
      </p:sp>
      <p:sp>
        <p:nvSpPr>
          <p:cNvPr id="96" name="TextBox 12"/>
          <p:cNvSpPr/>
          <p:nvPr/>
        </p:nvSpPr>
        <p:spPr>
          <a:xfrm>
            <a:off x="960120" y="3237120"/>
            <a:ext cx="2011320" cy="25560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1350" strike="noStrike" u="none">
                <a:solidFill>
                  <a:srgbClr val="dcae4f"/>
                </a:solidFill>
                <a:effectLst/>
                <a:uFillTx/>
                <a:latin typeface="Aptos"/>
              </a:rPr>
              <a:t>Tune</a:t>
            </a:r>
            <a:endParaRPr b="0" lang="en-US" sz="1350" strike="noStrike" u="none">
              <a:solidFill>
                <a:srgbClr val="000000"/>
              </a:solidFill>
              <a:effectLst/>
              <a:uFillTx/>
              <a:latin typeface="Arial"/>
            </a:endParaRPr>
          </a:p>
        </p:txBody>
      </p:sp>
      <p:sp>
        <p:nvSpPr>
          <p:cNvPr id="97" name="TextBox 13"/>
          <p:cNvSpPr/>
          <p:nvPr/>
        </p:nvSpPr>
        <p:spPr>
          <a:xfrm>
            <a:off x="2971800" y="3237120"/>
            <a:ext cx="8046360" cy="27396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1350" strike="noStrike" u="none">
                <a:solidFill>
                  <a:srgbClr val="fcf6e8"/>
                </a:solidFill>
                <a:effectLst/>
                <a:uFillTx/>
                <a:latin typeface="Aptos"/>
              </a:rPr>
              <a:t>WONDROUS LOVE (Traditional American folk hymn tune)</a:t>
            </a:r>
            <a:endParaRPr b="0" lang="en-US" sz="1350" strike="noStrike" u="none">
              <a:solidFill>
                <a:srgbClr val="000000"/>
              </a:solidFill>
              <a:effectLst/>
              <a:uFillTx/>
              <a:latin typeface="Arial"/>
            </a:endParaRPr>
          </a:p>
        </p:txBody>
      </p:sp>
      <p:sp>
        <p:nvSpPr>
          <p:cNvPr id="98" name="TextBox 14"/>
          <p:cNvSpPr/>
          <p:nvPr/>
        </p:nvSpPr>
        <p:spPr>
          <a:xfrm>
            <a:off x="960120" y="3813120"/>
            <a:ext cx="2011320" cy="25560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1350" strike="noStrike" u="none">
                <a:solidFill>
                  <a:srgbClr val="dcae4f"/>
                </a:solidFill>
                <a:effectLst/>
                <a:uFillTx/>
                <a:latin typeface="Aptos"/>
              </a:rPr>
              <a:t>Meter</a:t>
            </a:r>
            <a:endParaRPr b="0" lang="en-US" sz="1350" strike="noStrike" u="none">
              <a:solidFill>
                <a:srgbClr val="000000"/>
              </a:solidFill>
              <a:effectLst/>
              <a:uFillTx/>
              <a:latin typeface="Arial"/>
            </a:endParaRPr>
          </a:p>
        </p:txBody>
      </p:sp>
      <p:sp>
        <p:nvSpPr>
          <p:cNvPr id="99" name="TextBox 15"/>
          <p:cNvSpPr/>
          <p:nvPr/>
        </p:nvSpPr>
        <p:spPr>
          <a:xfrm>
            <a:off x="2971800" y="3813120"/>
            <a:ext cx="8046360" cy="27396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1350" strike="noStrike" u="none">
                <a:solidFill>
                  <a:srgbClr val="fcf6e8"/>
                </a:solidFill>
                <a:effectLst/>
                <a:uFillTx/>
                <a:latin typeface="Aptos"/>
              </a:rPr>
              <a:t>12.9.12.12.9</a:t>
            </a:r>
            <a:endParaRPr b="0" lang="en-US" sz="1350" strike="noStrike" u="none">
              <a:solidFill>
                <a:srgbClr val="000000"/>
              </a:solidFill>
              <a:effectLst/>
              <a:uFillTx/>
              <a:latin typeface="Arial"/>
            </a:endParaRPr>
          </a:p>
        </p:txBody>
      </p:sp>
      <p:sp>
        <p:nvSpPr>
          <p:cNvPr id="100" name="TextBox 16"/>
          <p:cNvSpPr/>
          <p:nvPr/>
        </p:nvSpPr>
        <p:spPr>
          <a:xfrm>
            <a:off x="960120" y="4389120"/>
            <a:ext cx="2011320" cy="25560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1350" strike="noStrike" u="none">
                <a:solidFill>
                  <a:srgbClr val="dcae4f"/>
                </a:solidFill>
                <a:effectLst/>
                <a:uFillTx/>
                <a:latin typeface="Aptos"/>
              </a:rPr>
              <a:t>Early printed form</a:t>
            </a:r>
            <a:endParaRPr b="0" lang="en-US" sz="1350" strike="noStrike" u="none">
              <a:solidFill>
                <a:srgbClr val="000000"/>
              </a:solidFill>
              <a:effectLst/>
              <a:uFillTx/>
              <a:latin typeface="Arial"/>
            </a:endParaRPr>
          </a:p>
        </p:txBody>
      </p:sp>
      <p:sp>
        <p:nvSpPr>
          <p:cNvPr id="101" name="TextBox 17"/>
          <p:cNvSpPr/>
          <p:nvPr/>
        </p:nvSpPr>
        <p:spPr>
          <a:xfrm>
            <a:off x="2971800" y="4389120"/>
            <a:ext cx="8046360" cy="27396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1350" strike="noStrike" u="none">
                <a:solidFill>
                  <a:srgbClr val="fcf6e8"/>
                </a:solidFill>
                <a:effectLst/>
                <a:uFillTx/>
                <a:latin typeface="Aptos"/>
              </a:rPr>
              <a:t>Early printed form, 1811</a:t>
            </a:r>
            <a:endParaRPr b="0" lang="en-US" sz="1350" strike="noStrike" u="none">
              <a:solidFill>
                <a:srgbClr val="000000"/>
              </a:solidFill>
              <a:effectLst/>
              <a:uFillTx/>
              <a:latin typeface="Arial"/>
            </a:endParaRPr>
          </a:p>
        </p:txBody>
      </p:sp>
      <p:sp>
        <p:nvSpPr>
          <p:cNvPr id="102" name="TextBox 18"/>
          <p:cNvSpPr/>
          <p:nvPr/>
        </p:nvSpPr>
        <p:spPr>
          <a:xfrm>
            <a:off x="960120" y="4965120"/>
            <a:ext cx="2011320" cy="25560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1350" strike="noStrike" u="none">
                <a:solidFill>
                  <a:srgbClr val="dcae4f"/>
                </a:solidFill>
                <a:effectLst/>
                <a:uFillTx/>
                <a:latin typeface="Aptos"/>
              </a:rPr>
              <a:t>Worship settings</a:t>
            </a:r>
            <a:endParaRPr b="0" lang="en-US" sz="1350" strike="noStrike" u="none">
              <a:solidFill>
                <a:srgbClr val="000000"/>
              </a:solidFill>
              <a:effectLst/>
              <a:uFillTx/>
              <a:latin typeface="Arial"/>
            </a:endParaRPr>
          </a:p>
        </p:txBody>
      </p:sp>
      <p:sp>
        <p:nvSpPr>
          <p:cNvPr id="103" name="TextBox 19"/>
          <p:cNvSpPr/>
          <p:nvPr/>
        </p:nvSpPr>
        <p:spPr>
          <a:xfrm>
            <a:off x="2971800" y="4965120"/>
            <a:ext cx="8046360" cy="27396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1350" strike="noStrike" u="none">
                <a:solidFill>
                  <a:srgbClr val="fcf6e8"/>
                </a:solidFill>
                <a:effectLst/>
                <a:uFillTx/>
                <a:latin typeface="Aptos"/>
              </a:rPr>
              <a:t>Lent, Holy Week, Good Friday, Communion, services centered on redemption</a:t>
            </a:r>
            <a:endParaRPr b="0" lang="en-US" sz="1350" strike="noStrike" u="none">
              <a:solidFill>
                <a:srgbClr val="000000"/>
              </a:solidFill>
              <a:effectLst/>
              <a:uFillTx/>
              <a:latin typeface="Arial"/>
            </a:endParaRPr>
          </a:p>
        </p:txBody>
      </p:sp>
      <p:sp>
        <p:nvSpPr>
          <p:cNvPr id="104" name="TextBox 20"/>
          <p:cNvSpPr/>
          <p:nvPr/>
        </p:nvSpPr>
        <p:spPr>
          <a:xfrm>
            <a:off x="457200" y="6473880"/>
            <a:ext cx="7131960" cy="22824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850" strike="noStrike" u="none">
                <a:solidFill>
                  <a:srgbClr val="d2cabe"/>
                </a:solidFill>
                <a:effectLst/>
                <a:uFillTx/>
                <a:latin typeface="Aptos"/>
              </a:rPr>
              <a:t>Prepared for teaching and small group use - hymninfo.com</a:t>
            </a:r>
            <a:endParaRPr b="0" lang="en-US" sz="85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5" name="Picture 1" descr="visual_2.jpg"/>
          <p:cNvPicPr/>
          <p:nvPr/>
        </p:nvPicPr>
        <p:blipFill>
          <a:blip r:embed="rId1"/>
          <a:stretch/>
        </p:blipFill>
        <p:spPr>
          <a:xfrm>
            <a:off x="0" y="0"/>
            <a:ext cx="12191760" cy="6857640"/>
          </a:xfrm>
          <a:prstGeom prst="rect">
            <a:avLst/>
          </a:prstGeom>
          <a:noFill/>
          <a:ln w="0">
            <a:noFill/>
          </a:ln>
        </p:spPr>
      </p:pic>
      <p:sp>
        <p:nvSpPr>
          <p:cNvPr id="106" name="Rectangle 2"/>
          <p:cNvSpPr/>
          <p:nvPr/>
        </p:nvSpPr>
        <p:spPr>
          <a:xfrm>
            <a:off x="0" y="0"/>
            <a:ext cx="12191760" cy="6857640"/>
          </a:xfrm>
          <a:prstGeom prst="rect">
            <a:avLst/>
          </a:prstGeom>
          <a:solidFill>
            <a:srgbClr val="000000">
              <a:alpha val="45000"/>
            </a:srgbClr>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107" name="TextBox 3"/>
          <p:cNvSpPr/>
          <p:nvPr/>
        </p:nvSpPr>
        <p:spPr>
          <a:xfrm>
            <a:off x="914400" y="1280160"/>
            <a:ext cx="914040" cy="73116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4200" strike="noStrike" u="none">
                <a:solidFill>
                  <a:srgbClr val="dcae4f"/>
                </a:solidFill>
                <a:effectLst/>
                <a:uFillTx/>
                <a:latin typeface="Aptos"/>
              </a:rPr>
              <a:t>1</a:t>
            </a:r>
            <a:endParaRPr b="0" lang="en-US" sz="4200" strike="noStrike" u="none">
              <a:solidFill>
                <a:srgbClr val="000000"/>
              </a:solidFill>
              <a:effectLst/>
              <a:uFillTx/>
              <a:latin typeface="Arial"/>
            </a:endParaRPr>
          </a:p>
        </p:txBody>
      </p:sp>
      <p:sp>
        <p:nvSpPr>
          <p:cNvPr id="108" name="TextBox 4"/>
          <p:cNvSpPr/>
          <p:nvPr/>
        </p:nvSpPr>
        <p:spPr>
          <a:xfrm>
            <a:off x="914400" y="1965960"/>
            <a:ext cx="7223400" cy="91404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3800" strike="noStrike" u="none">
                <a:solidFill>
                  <a:srgbClr val="fcf6e8"/>
                </a:solidFill>
                <a:effectLst/>
                <a:uFillTx/>
                <a:latin typeface="Aptos"/>
              </a:rPr>
              <a:t>A Folk Hymn of Holy Wonder</a:t>
            </a:r>
            <a:endParaRPr b="0" lang="en-US" sz="3800" strike="noStrike" u="none">
              <a:solidFill>
                <a:srgbClr val="000000"/>
              </a:solidFill>
              <a:effectLst/>
              <a:uFillTx/>
              <a:latin typeface="Arial"/>
            </a:endParaRPr>
          </a:p>
        </p:txBody>
      </p:sp>
      <p:sp>
        <p:nvSpPr>
          <p:cNvPr id="109" name="TextBox 5"/>
          <p:cNvSpPr/>
          <p:nvPr/>
        </p:nvSpPr>
        <p:spPr>
          <a:xfrm>
            <a:off x="960120" y="3017520"/>
            <a:ext cx="6583320" cy="73116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2000" strike="noStrike" u="none">
                <a:solidFill>
                  <a:srgbClr val="efdab8"/>
                </a:solidFill>
                <a:effectLst/>
                <a:uFillTx/>
                <a:latin typeface="Aptos"/>
              </a:rPr>
              <a:t>The song's plain language carries deep theology: Christ bears the curse so the soul may live.</a:t>
            </a:r>
            <a:endParaRPr b="0" lang="en-US" sz="2000" strike="noStrike" u="none">
              <a:solidFill>
                <a:srgbClr val="000000"/>
              </a:solidFill>
              <a:effectLst/>
              <a:uFillTx/>
              <a:latin typeface="Arial"/>
            </a:endParaRPr>
          </a:p>
        </p:txBody>
      </p:sp>
      <p:sp>
        <p:nvSpPr>
          <p:cNvPr id="110" name="TextBox 6"/>
          <p:cNvSpPr/>
          <p:nvPr/>
        </p:nvSpPr>
        <p:spPr>
          <a:xfrm>
            <a:off x="457200" y="6473880"/>
            <a:ext cx="7131960" cy="22824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850" strike="noStrike" u="none">
                <a:solidFill>
                  <a:srgbClr val="d2cabe"/>
                </a:solidFill>
                <a:effectLst/>
                <a:uFillTx/>
                <a:latin typeface="Aptos"/>
              </a:rPr>
              <a:t>Prepared for teaching and small group use - hymninfo.com</a:t>
            </a:r>
            <a:endParaRPr b="0" lang="en-US" sz="85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a221e"/>
        </a:solidFill>
      </p:bgPr>
    </p:bg>
    <p:spTree>
      <p:nvGrpSpPr>
        <p:cNvPr id="1" name=""/>
        <p:cNvGrpSpPr/>
        <p:nvPr/>
      </p:nvGrpSpPr>
      <p:grpSpPr>
        <a:xfrm>
          <a:off x="0" y="0"/>
          <a:ext cx="0" cy="0"/>
          <a:chOff x="0" y="0"/>
          <a:chExt cx="0" cy="0"/>
        </a:xfrm>
      </p:grpSpPr>
      <p:sp>
        <p:nvSpPr>
          <p:cNvPr id="111" name="TextBox 1"/>
          <p:cNvSpPr/>
          <p:nvPr/>
        </p:nvSpPr>
        <p:spPr>
          <a:xfrm>
            <a:off x="594360" y="320040"/>
            <a:ext cx="10240920" cy="50256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3000" strike="noStrike" u="none">
                <a:solidFill>
                  <a:srgbClr val="fcf6e8"/>
                </a:solidFill>
                <a:effectLst/>
                <a:uFillTx/>
                <a:latin typeface="Aptos"/>
              </a:rPr>
              <a:t>Historical Background</a:t>
            </a:r>
            <a:endParaRPr b="0" lang="en-US" sz="3000" strike="noStrike" u="none">
              <a:solidFill>
                <a:srgbClr val="ffffff"/>
              </a:solidFill>
              <a:effectLst/>
              <a:uFillTx/>
              <a:latin typeface="Arial"/>
            </a:endParaRPr>
          </a:p>
        </p:txBody>
      </p:sp>
      <p:sp>
        <p:nvSpPr>
          <p:cNvPr id="112" name="Rectangle 2"/>
          <p:cNvSpPr/>
          <p:nvPr/>
        </p:nvSpPr>
        <p:spPr>
          <a:xfrm>
            <a:off x="621720" y="896040"/>
            <a:ext cx="2011320" cy="36360"/>
          </a:xfrm>
          <a:prstGeom prst="rect">
            <a:avLst/>
          </a:prstGeom>
          <a:solidFill>
            <a:srgbClr val="dcae4f"/>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8280" bIns="-8280" anchor="ctr">
            <a:noAutofit/>
          </a:bodyPr>
          <a:p>
            <a:pPr algn="ctr" defTabSz="457200">
              <a:lnSpc>
                <a:spcPct val="100000"/>
              </a:lnSpc>
            </a:pPr>
            <a:endParaRPr b="0" lang="en-US" sz="1800" strike="noStrike" u="none">
              <a:solidFill>
                <a:schemeClr val="lt1"/>
              </a:solidFill>
              <a:effectLst/>
              <a:uFillTx/>
              <a:latin typeface="Calibri"/>
            </a:endParaRPr>
          </a:p>
        </p:txBody>
      </p:sp>
      <p:pic>
        <p:nvPicPr>
          <p:cNvPr id="113" name="Picture 3" descr="visual_2.jpg"/>
          <p:cNvPicPr/>
          <p:nvPr/>
        </p:nvPicPr>
        <p:blipFill>
          <a:blip r:embed="rId1"/>
          <a:stretch/>
        </p:blipFill>
        <p:spPr>
          <a:xfrm>
            <a:off x="7315200" y="1097280"/>
            <a:ext cx="4343040" cy="4297320"/>
          </a:xfrm>
          <a:prstGeom prst="rect">
            <a:avLst/>
          </a:prstGeom>
          <a:noFill/>
          <a:ln w="0">
            <a:noFill/>
          </a:ln>
        </p:spPr>
      </p:pic>
      <p:sp>
        <p:nvSpPr>
          <p:cNvPr id="114" name="Rounded Rectangle 4"/>
          <p:cNvSpPr/>
          <p:nvPr/>
        </p:nvSpPr>
        <p:spPr>
          <a:xfrm>
            <a:off x="685800" y="1143000"/>
            <a:ext cx="6171840" cy="4525920"/>
          </a:xfrm>
          <a:prstGeom prst="roundRect">
            <a:avLst>
              <a:gd name="adj" fmla="val 16667"/>
            </a:avLst>
          </a:prstGeom>
          <a:solidFill>
            <a:srgbClr val="241f1c"/>
          </a:solidFill>
          <a:ln>
            <a:solidFill>
              <a:srgbClr val="dcae4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115" name="TextBox 5"/>
          <p:cNvSpPr/>
          <p:nvPr/>
        </p:nvSpPr>
        <p:spPr>
          <a:xfrm>
            <a:off x="960120" y="1417320"/>
            <a:ext cx="5577480" cy="3382920"/>
          </a:xfrm>
          <a:prstGeom prst="rect">
            <a:avLst/>
          </a:prstGeom>
          <a:noFill/>
          <a:ln w="0">
            <a:noFill/>
          </a:ln>
        </p:spPr>
        <p:style>
          <a:lnRef idx="0"/>
          <a:fillRef idx="0"/>
          <a:effectRef idx="0"/>
          <a:fontRef idx="minor"/>
        </p:style>
        <p:txBody>
          <a:bodyPr lIns="73080" rIns="73080" tIns="36720" bIns="36720" anchor="t">
            <a:spAutoFit/>
          </a:bodyPr>
          <a:p>
            <a:pPr defTabSz="457200">
              <a:lnSpc>
                <a:spcPct val="100000"/>
              </a:lnSpc>
              <a:spcAft>
                <a:spcPts val="799"/>
              </a:spcAft>
            </a:pPr>
            <a:r>
              <a:rPr b="0" lang="en-US" sz="1800" strike="noStrike" u="none">
                <a:solidFill>
                  <a:srgbClr val="fcf6e8"/>
                </a:solidFill>
                <a:effectLst/>
                <a:uFillTx/>
                <a:latin typeface="Aptos"/>
              </a:rPr>
              <a:t>The text is anonymous and belongs to early nineteenth-century American hymnody.</a:t>
            </a:r>
            <a:endParaRPr b="0" lang="en-US" sz="1800" strike="noStrike" u="none">
              <a:solidFill>
                <a:srgbClr val="ffffff"/>
              </a:solidFill>
              <a:effectLst/>
              <a:uFillTx/>
              <a:latin typeface="Arial"/>
            </a:endParaRPr>
          </a:p>
          <a:p>
            <a:pPr defTabSz="457200">
              <a:lnSpc>
                <a:spcPct val="100000"/>
              </a:lnSpc>
              <a:spcAft>
                <a:spcPts val="799"/>
              </a:spcAft>
            </a:pPr>
            <a:r>
              <a:rPr b="0" lang="en-US" sz="1800" strike="noStrike" u="none">
                <a:solidFill>
                  <a:srgbClr val="fcf6e8"/>
                </a:solidFill>
                <a:effectLst/>
                <a:uFillTx/>
                <a:latin typeface="Aptos"/>
              </a:rPr>
              <a:t>An early printed form appeared in Stith Mead's 1811 collection of hymns and spiritual songs.</a:t>
            </a:r>
            <a:endParaRPr b="0" lang="en-US" sz="1800" strike="noStrike" u="none">
              <a:solidFill>
                <a:srgbClr val="ffffff"/>
              </a:solidFill>
              <a:effectLst/>
              <a:uFillTx/>
              <a:latin typeface="Arial"/>
            </a:endParaRPr>
          </a:p>
          <a:p>
            <a:pPr defTabSz="457200">
              <a:lnSpc>
                <a:spcPct val="100000"/>
              </a:lnSpc>
              <a:spcAft>
                <a:spcPts val="799"/>
              </a:spcAft>
            </a:pPr>
            <a:r>
              <a:rPr b="0" lang="en-US" sz="1800" strike="noStrike" u="none">
                <a:solidFill>
                  <a:srgbClr val="fcf6e8"/>
                </a:solidFill>
                <a:effectLst/>
                <a:uFillTx/>
                <a:latin typeface="Aptos"/>
              </a:rPr>
              <a:t>The tune WONDROUS LOVE is connected with American shape-note singing and became widely known through sources such as The Southern Harmony.</a:t>
            </a:r>
            <a:endParaRPr b="0" lang="en-US" sz="1800" strike="noStrike" u="none">
              <a:solidFill>
                <a:srgbClr val="ffffff"/>
              </a:solidFill>
              <a:effectLst/>
              <a:uFillTx/>
              <a:latin typeface="Arial"/>
            </a:endParaRPr>
          </a:p>
          <a:p>
            <a:pPr defTabSz="457200">
              <a:lnSpc>
                <a:spcPct val="100000"/>
              </a:lnSpc>
              <a:spcAft>
                <a:spcPts val="799"/>
              </a:spcAft>
            </a:pPr>
            <a:r>
              <a:rPr b="0" lang="en-US" sz="1800" strike="noStrike" u="none">
                <a:solidFill>
                  <a:srgbClr val="fcf6e8"/>
                </a:solidFill>
                <a:effectLst/>
                <a:uFillTx/>
                <a:latin typeface="Aptos"/>
              </a:rPr>
              <a:t>The hymn is often described as Appalachian or American folk hymnody, but its reach now extends far beyond its early setting.</a:t>
            </a:r>
            <a:endParaRPr b="0" lang="en-US" sz="1800" strike="noStrike" u="none">
              <a:solidFill>
                <a:srgbClr val="ffffff"/>
              </a:solidFill>
              <a:effectLst/>
              <a:uFillTx/>
              <a:latin typeface="Arial"/>
            </a:endParaRPr>
          </a:p>
        </p:txBody>
      </p:sp>
      <p:sp>
        <p:nvSpPr>
          <p:cNvPr id="116" name="TextBox 6"/>
          <p:cNvSpPr/>
          <p:nvPr/>
        </p:nvSpPr>
        <p:spPr>
          <a:xfrm>
            <a:off x="457200" y="6473880"/>
            <a:ext cx="7131960" cy="22824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850" strike="noStrike" u="none">
                <a:solidFill>
                  <a:srgbClr val="d2cabe"/>
                </a:solidFill>
                <a:effectLst/>
                <a:uFillTx/>
                <a:latin typeface="Aptos"/>
              </a:rPr>
              <a:t>Prepared for teaching and small group use - hymninfo.com</a:t>
            </a:r>
            <a:endParaRPr b="0" lang="en-US" sz="85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7" name="Picture 1" descr="visual_1.jpg"/>
          <p:cNvPicPr/>
          <p:nvPr/>
        </p:nvPicPr>
        <p:blipFill>
          <a:blip r:embed="rId1"/>
          <a:stretch/>
        </p:blipFill>
        <p:spPr>
          <a:xfrm>
            <a:off x="0" y="0"/>
            <a:ext cx="12191760" cy="6857640"/>
          </a:xfrm>
          <a:prstGeom prst="rect">
            <a:avLst/>
          </a:prstGeom>
          <a:noFill/>
          <a:ln w="0">
            <a:noFill/>
          </a:ln>
        </p:spPr>
      </p:pic>
      <p:sp>
        <p:nvSpPr>
          <p:cNvPr id="118" name="Rectangle 2"/>
          <p:cNvSpPr/>
          <p:nvPr/>
        </p:nvSpPr>
        <p:spPr>
          <a:xfrm>
            <a:off x="0" y="0"/>
            <a:ext cx="12191760" cy="6857640"/>
          </a:xfrm>
          <a:prstGeom prst="rect">
            <a:avLst/>
          </a:prstGeom>
          <a:solidFill>
            <a:srgbClr val="000000">
              <a:alpha val="45000"/>
            </a:srgbClr>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119" name="TextBox 3"/>
          <p:cNvSpPr/>
          <p:nvPr/>
        </p:nvSpPr>
        <p:spPr>
          <a:xfrm>
            <a:off x="868680" y="1188720"/>
            <a:ext cx="914040" cy="73116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4200" strike="noStrike" u="none">
                <a:solidFill>
                  <a:srgbClr val="dcae4f"/>
                </a:solidFill>
                <a:effectLst/>
                <a:uFillTx/>
                <a:latin typeface="Aptos"/>
              </a:rPr>
              <a:t>2</a:t>
            </a:r>
            <a:endParaRPr b="0" lang="en-US" sz="4200" strike="noStrike" u="none">
              <a:solidFill>
                <a:srgbClr val="000000"/>
              </a:solidFill>
              <a:effectLst/>
              <a:uFillTx/>
              <a:latin typeface="Arial"/>
            </a:endParaRPr>
          </a:p>
        </p:txBody>
      </p:sp>
      <p:sp>
        <p:nvSpPr>
          <p:cNvPr id="120" name="TextBox 4"/>
          <p:cNvSpPr/>
          <p:nvPr/>
        </p:nvSpPr>
        <p:spPr>
          <a:xfrm>
            <a:off x="868680" y="1874520"/>
            <a:ext cx="6400440" cy="91404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3800" strike="noStrike" u="none">
                <a:solidFill>
                  <a:srgbClr val="fcf6e8"/>
                </a:solidFill>
                <a:effectLst/>
                <a:uFillTx/>
                <a:latin typeface="Aptos"/>
              </a:rPr>
              <a:t>The Cross as Wondrous Love</a:t>
            </a:r>
            <a:endParaRPr b="0" lang="en-US" sz="3800" strike="noStrike" u="none">
              <a:solidFill>
                <a:srgbClr val="000000"/>
              </a:solidFill>
              <a:effectLst/>
              <a:uFillTx/>
              <a:latin typeface="Arial"/>
            </a:endParaRPr>
          </a:p>
        </p:txBody>
      </p:sp>
      <p:sp>
        <p:nvSpPr>
          <p:cNvPr id="121" name="TextBox 5"/>
          <p:cNvSpPr/>
          <p:nvPr/>
        </p:nvSpPr>
        <p:spPr>
          <a:xfrm>
            <a:off x="914400" y="2971800"/>
            <a:ext cx="6400440" cy="73116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2000" strike="noStrike" u="none">
                <a:solidFill>
                  <a:srgbClr val="efdab8"/>
                </a:solidFill>
                <a:effectLst/>
                <a:uFillTx/>
                <a:latin typeface="Aptos"/>
              </a:rPr>
              <a:t>The hymn stands on the biblical witness that Christ died for sinners and bore the curse for us.</a:t>
            </a:r>
            <a:endParaRPr b="0" lang="en-US" sz="2000" strike="noStrike" u="none">
              <a:solidFill>
                <a:srgbClr val="000000"/>
              </a:solidFill>
              <a:effectLst/>
              <a:uFillTx/>
              <a:latin typeface="Arial"/>
            </a:endParaRPr>
          </a:p>
        </p:txBody>
      </p:sp>
      <p:sp>
        <p:nvSpPr>
          <p:cNvPr id="122" name="TextBox 6"/>
          <p:cNvSpPr/>
          <p:nvPr/>
        </p:nvSpPr>
        <p:spPr>
          <a:xfrm>
            <a:off x="457200" y="6473880"/>
            <a:ext cx="7131960" cy="22824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850" strike="noStrike" u="none">
                <a:solidFill>
                  <a:srgbClr val="d2cabe"/>
                </a:solidFill>
                <a:effectLst/>
                <a:uFillTx/>
                <a:latin typeface="Aptos"/>
              </a:rPr>
              <a:t>Prepared for teaching and small group use - hymninfo.com</a:t>
            </a:r>
            <a:endParaRPr b="0" lang="en-US" sz="85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4201d"/>
        </a:solidFill>
      </p:bgPr>
    </p:bg>
    <p:spTree>
      <p:nvGrpSpPr>
        <p:cNvPr id="1" name=""/>
        <p:cNvGrpSpPr/>
        <p:nvPr/>
      </p:nvGrpSpPr>
      <p:grpSpPr>
        <a:xfrm>
          <a:off x="0" y="0"/>
          <a:ext cx="0" cy="0"/>
          <a:chOff x="0" y="0"/>
          <a:chExt cx="0" cy="0"/>
        </a:xfrm>
      </p:grpSpPr>
      <p:sp>
        <p:nvSpPr>
          <p:cNvPr id="123" name="TextBox 1"/>
          <p:cNvSpPr/>
          <p:nvPr/>
        </p:nvSpPr>
        <p:spPr>
          <a:xfrm>
            <a:off x="594360" y="320040"/>
            <a:ext cx="10240920" cy="50256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3000" strike="noStrike" u="none">
                <a:solidFill>
                  <a:srgbClr val="fcf6e8"/>
                </a:solidFill>
                <a:effectLst/>
                <a:uFillTx/>
                <a:latin typeface="Aptos"/>
              </a:rPr>
              <a:t>Biblical Foundation</a:t>
            </a:r>
            <a:endParaRPr b="0" lang="en-US" sz="3000" strike="noStrike" u="none">
              <a:solidFill>
                <a:srgbClr val="ffffff"/>
              </a:solidFill>
              <a:effectLst/>
              <a:uFillTx/>
              <a:latin typeface="Arial"/>
            </a:endParaRPr>
          </a:p>
        </p:txBody>
      </p:sp>
      <p:sp>
        <p:nvSpPr>
          <p:cNvPr id="124" name="Rectangle 2"/>
          <p:cNvSpPr/>
          <p:nvPr/>
        </p:nvSpPr>
        <p:spPr>
          <a:xfrm>
            <a:off x="621720" y="896040"/>
            <a:ext cx="2011320" cy="36360"/>
          </a:xfrm>
          <a:prstGeom prst="rect">
            <a:avLst/>
          </a:prstGeom>
          <a:solidFill>
            <a:srgbClr val="dcae4f"/>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8280" bIns="-828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125" name="Rounded Rectangle 3"/>
          <p:cNvSpPr/>
          <p:nvPr/>
        </p:nvSpPr>
        <p:spPr>
          <a:xfrm>
            <a:off x="685800" y="1234440"/>
            <a:ext cx="3474360" cy="1023840"/>
          </a:xfrm>
          <a:prstGeom prst="roundRect">
            <a:avLst>
              <a:gd name="adj" fmla="val 16667"/>
            </a:avLst>
          </a:prstGeom>
          <a:solidFill>
            <a:srgbClr val="382c26"/>
          </a:solidFill>
          <a:ln>
            <a:solidFill>
              <a:srgbClr val="dcae4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126" name="TextBox 4"/>
          <p:cNvSpPr/>
          <p:nvPr/>
        </p:nvSpPr>
        <p:spPr>
          <a:xfrm>
            <a:off x="868680" y="1380600"/>
            <a:ext cx="3108600" cy="25560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1500" strike="noStrike" u="none">
                <a:solidFill>
                  <a:srgbClr val="dcae4f"/>
                </a:solidFill>
                <a:effectLst/>
                <a:uFillTx/>
                <a:latin typeface="Aptos"/>
              </a:rPr>
              <a:t>Romans 5:6-8</a:t>
            </a:r>
            <a:endParaRPr b="0" lang="en-US" sz="1500" strike="noStrike" u="none">
              <a:solidFill>
                <a:srgbClr val="ffffff"/>
              </a:solidFill>
              <a:effectLst/>
              <a:uFillTx/>
              <a:latin typeface="Arial"/>
            </a:endParaRPr>
          </a:p>
        </p:txBody>
      </p:sp>
      <p:sp>
        <p:nvSpPr>
          <p:cNvPr id="127" name="TextBox 5"/>
          <p:cNvSpPr/>
          <p:nvPr/>
        </p:nvSpPr>
        <p:spPr>
          <a:xfrm>
            <a:off x="868680" y="1710000"/>
            <a:ext cx="3062880" cy="43848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1250" strike="noStrike" u="none">
                <a:solidFill>
                  <a:srgbClr val="fcf6e8"/>
                </a:solidFill>
                <a:effectLst/>
                <a:uFillTx/>
                <a:latin typeface="Aptos"/>
              </a:rPr>
              <a:t>Christ died for sinners as the demonstration of God's love.</a:t>
            </a:r>
            <a:endParaRPr b="0" lang="en-US" sz="1250" strike="noStrike" u="none">
              <a:solidFill>
                <a:srgbClr val="ffffff"/>
              </a:solidFill>
              <a:effectLst/>
              <a:uFillTx/>
              <a:latin typeface="Arial"/>
            </a:endParaRPr>
          </a:p>
        </p:txBody>
      </p:sp>
      <p:sp>
        <p:nvSpPr>
          <p:cNvPr id="128" name="Rounded Rectangle 6"/>
          <p:cNvSpPr/>
          <p:nvPr/>
        </p:nvSpPr>
        <p:spPr>
          <a:xfrm>
            <a:off x="4617720" y="1234440"/>
            <a:ext cx="3474360" cy="1023840"/>
          </a:xfrm>
          <a:prstGeom prst="roundRect">
            <a:avLst>
              <a:gd name="adj" fmla="val 16667"/>
            </a:avLst>
          </a:prstGeom>
          <a:solidFill>
            <a:srgbClr val="382c26"/>
          </a:solidFill>
          <a:ln>
            <a:solidFill>
              <a:srgbClr val="dcae4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129" name="TextBox 7"/>
          <p:cNvSpPr/>
          <p:nvPr/>
        </p:nvSpPr>
        <p:spPr>
          <a:xfrm>
            <a:off x="4800600" y="1380600"/>
            <a:ext cx="3108600" cy="25560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1500" strike="noStrike" u="none">
                <a:solidFill>
                  <a:srgbClr val="dcae4f"/>
                </a:solidFill>
                <a:effectLst/>
                <a:uFillTx/>
                <a:latin typeface="Aptos"/>
              </a:rPr>
              <a:t>Galatians 3:13</a:t>
            </a:r>
            <a:endParaRPr b="0" lang="en-US" sz="1500" strike="noStrike" u="none">
              <a:solidFill>
                <a:srgbClr val="ffffff"/>
              </a:solidFill>
              <a:effectLst/>
              <a:uFillTx/>
              <a:latin typeface="Arial"/>
            </a:endParaRPr>
          </a:p>
        </p:txBody>
      </p:sp>
      <p:sp>
        <p:nvSpPr>
          <p:cNvPr id="130" name="TextBox 8"/>
          <p:cNvSpPr/>
          <p:nvPr/>
        </p:nvSpPr>
        <p:spPr>
          <a:xfrm>
            <a:off x="4800600" y="1710000"/>
            <a:ext cx="3062880" cy="43848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1250" strike="noStrike" u="none">
                <a:solidFill>
                  <a:srgbClr val="fcf6e8"/>
                </a:solidFill>
                <a:effectLst/>
                <a:uFillTx/>
                <a:latin typeface="Aptos"/>
              </a:rPr>
              <a:t>Christ redeemed us by bearing the curse on our behalf.</a:t>
            </a:r>
            <a:endParaRPr b="0" lang="en-US" sz="1250" strike="noStrike" u="none">
              <a:solidFill>
                <a:srgbClr val="ffffff"/>
              </a:solidFill>
              <a:effectLst/>
              <a:uFillTx/>
              <a:latin typeface="Arial"/>
            </a:endParaRPr>
          </a:p>
        </p:txBody>
      </p:sp>
      <p:sp>
        <p:nvSpPr>
          <p:cNvPr id="131" name="Rounded Rectangle 9"/>
          <p:cNvSpPr/>
          <p:nvPr/>
        </p:nvSpPr>
        <p:spPr>
          <a:xfrm>
            <a:off x="685800" y="2651760"/>
            <a:ext cx="3474360" cy="1023840"/>
          </a:xfrm>
          <a:prstGeom prst="roundRect">
            <a:avLst>
              <a:gd name="adj" fmla="val 16667"/>
            </a:avLst>
          </a:prstGeom>
          <a:solidFill>
            <a:srgbClr val="382c26"/>
          </a:solidFill>
          <a:ln>
            <a:solidFill>
              <a:srgbClr val="dcae4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132" name="TextBox 10"/>
          <p:cNvSpPr/>
          <p:nvPr/>
        </p:nvSpPr>
        <p:spPr>
          <a:xfrm>
            <a:off x="868680" y="2797920"/>
            <a:ext cx="3108600" cy="25560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1500" strike="noStrike" u="none">
                <a:solidFill>
                  <a:srgbClr val="dcae4f"/>
                </a:solidFill>
                <a:effectLst/>
                <a:uFillTx/>
                <a:latin typeface="Aptos"/>
              </a:rPr>
              <a:t>Philippians 2:5-8</a:t>
            </a:r>
            <a:endParaRPr b="0" lang="en-US" sz="1500" strike="noStrike" u="none">
              <a:solidFill>
                <a:srgbClr val="ffffff"/>
              </a:solidFill>
              <a:effectLst/>
              <a:uFillTx/>
              <a:latin typeface="Arial"/>
            </a:endParaRPr>
          </a:p>
        </p:txBody>
      </p:sp>
      <p:sp>
        <p:nvSpPr>
          <p:cNvPr id="133" name="TextBox 11"/>
          <p:cNvSpPr/>
          <p:nvPr/>
        </p:nvSpPr>
        <p:spPr>
          <a:xfrm>
            <a:off x="868680" y="3127320"/>
            <a:ext cx="3062880" cy="43848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1250" strike="noStrike" u="none">
                <a:solidFill>
                  <a:srgbClr val="fcf6e8"/>
                </a:solidFill>
                <a:effectLst/>
                <a:uFillTx/>
                <a:latin typeface="Aptos"/>
              </a:rPr>
              <a:t>The Lord humbled himself, taking the path of obedient suffering.</a:t>
            </a:r>
            <a:endParaRPr b="0" lang="en-US" sz="1250" strike="noStrike" u="none">
              <a:solidFill>
                <a:srgbClr val="ffffff"/>
              </a:solidFill>
              <a:effectLst/>
              <a:uFillTx/>
              <a:latin typeface="Arial"/>
            </a:endParaRPr>
          </a:p>
        </p:txBody>
      </p:sp>
      <p:sp>
        <p:nvSpPr>
          <p:cNvPr id="134" name="Rounded Rectangle 12"/>
          <p:cNvSpPr/>
          <p:nvPr/>
        </p:nvSpPr>
        <p:spPr>
          <a:xfrm>
            <a:off x="4617720" y="2651760"/>
            <a:ext cx="3474360" cy="1023840"/>
          </a:xfrm>
          <a:prstGeom prst="roundRect">
            <a:avLst>
              <a:gd name="adj" fmla="val 16667"/>
            </a:avLst>
          </a:prstGeom>
          <a:solidFill>
            <a:srgbClr val="382c26"/>
          </a:solidFill>
          <a:ln>
            <a:solidFill>
              <a:srgbClr val="dcae4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135" name="TextBox 13"/>
          <p:cNvSpPr/>
          <p:nvPr/>
        </p:nvSpPr>
        <p:spPr>
          <a:xfrm>
            <a:off x="4800600" y="2797920"/>
            <a:ext cx="3108600" cy="25560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1500" strike="noStrike" u="none">
                <a:solidFill>
                  <a:srgbClr val="dcae4f"/>
                </a:solidFill>
                <a:effectLst/>
                <a:uFillTx/>
                <a:latin typeface="Aptos"/>
              </a:rPr>
              <a:t>1 John 4:9-10</a:t>
            </a:r>
            <a:endParaRPr b="0" lang="en-US" sz="1500" strike="noStrike" u="none">
              <a:solidFill>
                <a:srgbClr val="ffffff"/>
              </a:solidFill>
              <a:effectLst/>
              <a:uFillTx/>
              <a:latin typeface="Arial"/>
            </a:endParaRPr>
          </a:p>
        </p:txBody>
      </p:sp>
      <p:sp>
        <p:nvSpPr>
          <p:cNvPr id="136" name="TextBox 14"/>
          <p:cNvSpPr/>
          <p:nvPr/>
        </p:nvSpPr>
        <p:spPr>
          <a:xfrm>
            <a:off x="4800600" y="3127320"/>
            <a:ext cx="3062880" cy="43848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1250" strike="noStrike" u="none">
                <a:solidFill>
                  <a:srgbClr val="fcf6e8"/>
                </a:solidFill>
                <a:effectLst/>
                <a:uFillTx/>
                <a:latin typeface="Aptos"/>
              </a:rPr>
              <a:t>Love begins with God sending the Son as the atoning sacrifice.</a:t>
            </a:r>
            <a:endParaRPr b="0" lang="en-US" sz="1250" strike="noStrike" u="none">
              <a:solidFill>
                <a:srgbClr val="ffffff"/>
              </a:solidFill>
              <a:effectLst/>
              <a:uFillTx/>
              <a:latin typeface="Arial"/>
            </a:endParaRPr>
          </a:p>
        </p:txBody>
      </p:sp>
      <p:sp>
        <p:nvSpPr>
          <p:cNvPr id="137" name="Rounded Rectangle 15"/>
          <p:cNvSpPr/>
          <p:nvPr/>
        </p:nvSpPr>
        <p:spPr>
          <a:xfrm>
            <a:off x="685800" y="4069080"/>
            <a:ext cx="3474360" cy="1023840"/>
          </a:xfrm>
          <a:prstGeom prst="roundRect">
            <a:avLst>
              <a:gd name="adj" fmla="val 16667"/>
            </a:avLst>
          </a:prstGeom>
          <a:solidFill>
            <a:srgbClr val="382c26"/>
          </a:solidFill>
          <a:ln>
            <a:solidFill>
              <a:srgbClr val="dcae4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138" name="TextBox 16"/>
          <p:cNvSpPr/>
          <p:nvPr/>
        </p:nvSpPr>
        <p:spPr>
          <a:xfrm>
            <a:off x="868680" y="4215240"/>
            <a:ext cx="3108600" cy="25560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1500" strike="noStrike" u="none">
                <a:solidFill>
                  <a:srgbClr val="dcae4f"/>
                </a:solidFill>
                <a:effectLst/>
                <a:uFillTx/>
                <a:latin typeface="Aptos"/>
              </a:rPr>
              <a:t>Revelation 5:12-13</a:t>
            </a:r>
            <a:endParaRPr b="0" lang="en-US" sz="1500" strike="noStrike" u="none">
              <a:solidFill>
                <a:srgbClr val="ffffff"/>
              </a:solidFill>
              <a:effectLst/>
              <a:uFillTx/>
              <a:latin typeface="Arial"/>
            </a:endParaRPr>
          </a:p>
        </p:txBody>
      </p:sp>
      <p:sp>
        <p:nvSpPr>
          <p:cNvPr id="139" name="TextBox 17"/>
          <p:cNvSpPr/>
          <p:nvPr/>
        </p:nvSpPr>
        <p:spPr>
          <a:xfrm>
            <a:off x="868680" y="4544640"/>
            <a:ext cx="3062880" cy="43848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1250" strike="noStrike" u="none">
                <a:solidFill>
                  <a:srgbClr val="fcf6e8"/>
                </a:solidFill>
                <a:effectLst/>
                <a:uFillTx/>
                <a:latin typeface="Aptos"/>
              </a:rPr>
              <a:t>The redeemed join creation's praise of God and the Lamb.</a:t>
            </a:r>
            <a:endParaRPr b="0" lang="en-US" sz="1250" strike="noStrike" u="none">
              <a:solidFill>
                <a:srgbClr val="ffffff"/>
              </a:solidFill>
              <a:effectLst/>
              <a:uFillTx/>
              <a:latin typeface="Arial"/>
            </a:endParaRPr>
          </a:p>
        </p:txBody>
      </p:sp>
      <p:pic>
        <p:nvPicPr>
          <p:cNvPr id="140" name="Picture 18" descr="visual_1.jpg"/>
          <p:cNvPicPr/>
          <p:nvPr/>
        </p:nvPicPr>
        <p:blipFill>
          <a:blip r:embed="rId1"/>
          <a:stretch/>
        </p:blipFill>
        <p:spPr>
          <a:xfrm>
            <a:off x="8412480" y="1234440"/>
            <a:ext cx="3154320" cy="4205880"/>
          </a:xfrm>
          <a:prstGeom prst="rect">
            <a:avLst/>
          </a:prstGeom>
          <a:noFill/>
          <a:ln w="0">
            <a:noFill/>
          </a:ln>
        </p:spPr>
      </p:pic>
      <p:sp>
        <p:nvSpPr>
          <p:cNvPr id="141" name="TextBox 19"/>
          <p:cNvSpPr/>
          <p:nvPr/>
        </p:nvSpPr>
        <p:spPr>
          <a:xfrm>
            <a:off x="457200" y="6473880"/>
            <a:ext cx="7131960" cy="22824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850" strike="noStrike" u="none">
                <a:solidFill>
                  <a:srgbClr val="d2cabe"/>
                </a:solidFill>
                <a:effectLst/>
                <a:uFillTx/>
                <a:latin typeface="Aptos"/>
              </a:rPr>
              <a:t>Prepared for teaching and small group use - hymninfo.com</a:t>
            </a:r>
            <a:endParaRPr b="0" lang="en-US" sz="85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42" name="Picture 1" descr="visual_3.jpg"/>
          <p:cNvPicPr/>
          <p:nvPr/>
        </p:nvPicPr>
        <p:blipFill>
          <a:blip r:embed="rId1"/>
          <a:stretch/>
        </p:blipFill>
        <p:spPr>
          <a:xfrm>
            <a:off x="0" y="0"/>
            <a:ext cx="12191760" cy="6857640"/>
          </a:xfrm>
          <a:prstGeom prst="rect">
            <a:avLst/>
          </a:prstGeom>
          <a:noFill/>
          <a:ln w="0">
            <a:noFill/>
          </a:ln>
        </p:spPr>
      </p:pic>
      <p:sp>
        <p:nvSpPr>
          <p:cNvPr id="143" name="Rectangle 2"/>
          <p:cNvSpPr/>
          <p:nvPr/>
        </p:nvSpPr>
        <p:spPr>
          <a:xfrm>
            <a:off x="0" y="0"/>
            <a:ext cx="12191760" cy="6857640"/>
          </a:xfrm>
          <a:prstGeom prst="rect">
            <a:avLst/>
          </a:prstGeom>
          <a:solidFill>
            <a:srgbClr val="000000">
              <a:alpha val="45000"/>
            </a:srgbClr>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144" name="TextBox 3"/>
          <p:cNvSpPr/>
          <p:nvPr/>
        </p:nvSpPr>
        <p:spPr>
          <a:xfrm>
            <a:off x="594360" y="320040"/>
            <a:ext cx="10240920" cy="50256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3000" strike="noStrike" u="none">
                <a:solidFill>
                  <a:srgbClr val="fcf6e8"/>
                </a:solidFill>
                <a:effectLst/>
                <a:uFillTx/>
                <a:latin typeface="Aptos"/>
              </a:rPr>
              <a:t>Stanza 1: Astonishment at Love</a:t>
            </a:r>
            <a:endParaRPr b="0" lang="en-US" sz="3000" strike="noStrike" u="none">
              <a:solidFill>
                <a:srgbClr val="000000"/>
              </a:solidFill>
              <a:effectLst/>
              <a:uFillTx/>
              <a:latin typeface="Arial"/>
            </a:endParaRPr>
          </a:p>
        </p:txBody>
      </p:sp>
      <p:sp>
        <p:nvSpPr>
          <p:cNvPr id="145" name="Rectangle 4"/>
          <p:cNvSpPr/>
          <p:nvPr/>
        </p:nvSpPr>
        <p:spPr>
          <a:xfrm>
            <a:off x="621720" y="896040"/>
            <a:ext cx="2011320" cy="36360"/>
          </a:xfrm>
          <a:prstGeom prst="rect">
            <a:avLst/>
          </a:prstGeom>
          <a:solidFill>
            <a:srgbClr val="dcae4f"/>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8280" bIns="-828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146" name="Rounded Rectangle 5"/>
          <p:cNvSpPr/>
          <p:nvPr/>
        </p:nvSpPr>
        <p:spPr>
          <a:xfrm>
            <a:off x="749880" y="1234440"/>
            <a:ext cx="6126120" cy="4480200"/>
          </a:xfrm>
          <a:prstGeom prst="roundRect">
            <a:avLst>
              <a:gd name="adj" fmla="val 16667"/>
            </a:avLst>
          </a:prstGeom>
          <a:solidFill>
            <a:srgbClr val="241f1c"/>
          </a:solidFill>
          <a:ln>
            <a:solidFill>
              <a:srgbClr val="dcae4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147" name="TextBox 6"/>
          <p:cNvSpPr/>
          <p:nvPr/>
        </p:nvSpPr>
        <p:spPr>
          <a:xfrm>
            <a:off x="1005840" y="1600200"/>
            <a:ext cx="5577480" cy="1645560"/>
          </a:xfrm>
          <a:prstGeom prst="rect">
            <a:avLst/>
          </a:prstGeom>
          <a:noFill/>
          <a:ln w="0">
            <a:noFill/>
          </a:ln>
        </p:spPr>
        <p:style>
          <a:lnRef idx="0"/>
          <a:fillRef idx="0"/>
          <a:effectRef idx="0"/>
          <a:fontRef idx="minor"/>
        </p:style>
        <p:txBody>
          <a:bodyPr lIns="73080" rIns="73080" tIns="36720" bIns="36720" anchor="t">
            <a:spAutoFit/>
          </a:bodyPr>
          <a:p>
            <a:pPr defTabSz="457200">
              <a:lnSpc>
                <a:spcPct val="100000"/>
              </a:lnSpc>
              <a:spcAft>
                <a:spcPts val="799"/>
              </a:spcAft>
            </a:pPr>
            <a:r>
              <a:rPr b="0" lang="en-US" sz="2100" strike="noStrike" u="none">
                <a:solidFill>
                  <a:srgbClr val="fcf6e8"/>
                </a:solidFill>
                <a:effectLst/>
                <a:uFillTx/>
                <a:latin typeface="Aptos"/>
              </a:rPr>
              <a:t>The opening movement turns the singer inward: the soul pauses before a love too great to measure.</a:t>
            </a:r>
            <a:endParaRPr b="0" lang="en-US" sz="2100" strike="noStrike" u="none">
              <a:solidFill>
                <a:srgbClr val="000000"/>
              </a:solidFill>
              <a:effectLst/>
              <a:uFillTx/>
              <a:latin typeface="Arial"/>
            </a:endParaRPr>
          </a:p>
          <a:p>
            <a:pPr defTabSz="457200">
              <a:lnSpc>
                <a:spcPct val="100000"/>
              </a:lnSpc>
              <a:spcAft>
                <a:spcPts val="799"/>
              </a:spcAft>
            </a:pPr>
            <a:r>
              <a:rPr b="0" lang="en-US" sz="2100" strike="noStrike" u="none">
                <a:solidFill>
                  <a:srgbClr val="fcf6e8"/>
                </a:solidFill>
                <a:effectLst/>
                <a:uFillTx/>
                <a:latin typeface="Aptos"/>
              </a:rPr>
              <a:t>Teaching emphasis: begin with wonder before moving to explanation.</a:t>
            </a:r>
            <a:endParaRPr b="0" lang="en-US" sz="2100" strike="noStrike" u="none">
              <a:solidFill>
                <a:srgbClr val="000000"/>
              </a:solidFill>
              <a:effectLst/>
              <a:uFillTx/>
              <a:latin typeface="Arial"/>
            </a:endParaRPr>
          </a:p>
        </p:txBody>
      </p:sp>
      <p:sp>
        <p:nvSpPr>
          <p:cNvPr id="148" name="TextBox 7"/>
          <p:cNvSpPr/>
          <p:nvPr/>
        </p:nvSpPr>
        <p:spPr>
          <a:xfrm>
            <a:off x="1024200" y="3794760"/>
            <a:ext cx="2559960" cy="32868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1600" strike="noStrike" u="none">
                <a:solidFill>
                  <a:srgbClr val="dcae4f"/>
                </a:solidFill>
                <a:effectLst/>
                <a:uFillTx/>
                <a:latin typeface="Aptos"/>
              </a:rPr>
              <a:t>Scripture connection</a:t>
            </a:r>
            <a:endParaRPr b="0" lang="en-US" sz="1600" strike="noStrike" u="none">
              <a:solidFill>
                <a:srgbClr val="000000"/>
              </a:solidFill>
              <a:effectLst/>
              <a:uFillTx/>
              <a:latin typeface="Arial"/>
            </a:endParaRPr>
          </a:p>
        </p:txBody>
      </p:sp>
      <p:sp>
        <p:nvSpPr>
          <p:cNvPr id="149" name="TextBox 8"/>
          <p:cNvSpPr/>
          <p:nvPr/>
        </p:nvSpPr>
        <p:spPr>
          <a:xfrm>
            <a:off x="1024200" y="4160520"/>
            <a:ext cx="5303160" cy="45684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1800" strike="noStrike" u="none">
                <a:solidFill>
                  <a:srgbClr val="f2e0bc"/>
                </a:solidFill>
                <a:effectLst/>
                <a:uFillTx/>
                <a:latin typeface="Aptos"/>
              </a:rPr>
              <a:t>Romans 5:6-8; Galatians 3:13</a:t>
            </a:r>
            <a:endParaRPr b="0" lang="en-US" sz="1800" strike="noStrike" u="none">
              <a:solidFill>
                <a:srgbClr val="000000"/>
              </a:solidFill>
              <a:effectLst/>
              <a:uFillTx/>
              <a:latin typeface="Arial"/>
            </a:endParaRPr>
          </a:p>
        </p:txBody>
      </p:sp>
      <p:sp>
        <p:nvSpPr>
          <p:cNvPr id="150" name="TextBox 9"/>
          <p:cNvSpPr/>
          <p:nvPr/>
        </p:nvSpPr>
        <p:spPr>
          <a:xfrm>
            <a:off x="457200" y="6473880"/>
            <a:ext cx="7131960" cy="22824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850" strike="noStrike" u="none">
                <a:solidFill>
                  <a:srgbClr val="d2cabe"/>
                </a:solidFill>
                <a:effectLst/>
                <a:uFillTx/>
                <a:latin typeface="Aptos"/>
              </a:rPr>
              <a:t>Prepared for teaching and small group use - hymninfo.com</a:t>
            </a:r>
            <a:endParaRPr b="0" lang="en-US" sz="85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51" name="Picture 1" descr="visual_1.jpg"/>
          <p:cNvPicPr/>
          <p:nvPr/>
        </p:nvPicPr>
        <p:blipFill>
          <a:blip r:embed="rId1"/>
          <a:stretch/>
        </p:blipFill>
        <p:spPr>
          <a:xfrm>
            <a:off x="0" y="0"/>
            <a:ext cx="12191760" cy="6857640"/>
          </a:xfrm>
          <a:prstGeom prst="rect">
            <a:avLst/>
          </a:prstGeom>
          <a:noFill/>
          <a:ln w="0">
            <a:noFill/>
          </a:ln>
        </p:spPr>
      </p:pic>
      <p:sp>
        <p:nvSpPr>
          <p:cNvPr id="152" name="Rectangle 2"/>
          <p:cNvSpPr/>
          <p:nvPr/>
        </p:nvSpPr>
        <p:spPr>
          <a:xfrm>
            <a:off x="0" y="0"/>
            <a:ext cx="12191760" cy="6857640"/>
          </a:xfrm>
          <a:prstGeom prst="rect">
            <a:avLst/>
          </a:prstGeom>
          <a:solidFill>
            <a:srgbClr val="000000">
              <a:alpha val="45000"/>
            </a:srgbClr>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153" name="TextBox 3"/>
          <p:cNvSpPr/>
          <p:nvPr/>
        </p:nvSpPr>
        <p:spPr>
          <a:xfrm>
            <a:off x="594360" y="320040"/>
            <a:ext cx="10240920" cy="50256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3000" strike="noStrike" u="none">
                <a:solidFill>
                  <a:srgbClr val="fcf6e8"/>
                </a:solidFill>
                <a:effectLst/>
                <a:uFillTx/>
                <a:latin typeface="Aptos"/>
              </a:rPr>
              <a:t>Stanza 2: Christ Descends to Rescue</a:t>
            </a:r>
            <a:endParaRPr b="0" lang="en-US" sz="3000" strike="noStrike" u="none">
              <a:solidFill>
                <a:srgbClr val="000000"/>
              </a:solidFill>
              <a:effectLst/>
              <a:uFillTx/>
              <a:latin typeface="Arial"/>
            </a:endParaRPr>
          </a:p>
        </p:txBody>
      </p:sp>
      <p:sp>
        <p:nvSpPr>
          <p:cNvPr id="154" name="Rectangle 4"/>
          <p:cNvSpPr/>
          <p:nvPr/>
        </p:nvSpPr>
        <p:spPr>
          <a:xfrm>
            <a:off x="621720" y="896040"/>
            <a:ext cx="2011320" cy="36360"/>
          </a:xfrm>
          <a:prstGeom prst="rect">
            <a:avLst/>
          </a:prstGeom>
          <a:solidFill>
            <a:srgbClr val="dcae4f"/>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8280" bIns="-828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155" name="Rounded Rectangle 5"/>
          <p:cNvSpPr/>
          <p:nvPr/>
        </p:nvSpPr>
        <p:spPr>
          <a:xfrm>
            <a:off x="749880" y="1234440"/>
            <a:ext cx="6126120" cy="4480200"/>
          </a:xfrm>
          <a:prstGeom prst="roundRect">
            <a:avLst>
              <a:gd name="adj" fmla="val 16667"/>
            </a:avLst>
          </a:prstGeom>
          <a:solidFill>
            <a:srgbClr val="241f1c"/>
          </a:solidFill>
          <a:ln>
            <a:solidFill>
              <a:srgbClr val="dcae4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156" name="TextBox 6"/>
          <p:cNvSpPr/>
          <p:nvPr/>
        </p:nvSpPr>
        <p:spPr>
          <a:xfrm>
            <a:off x="1005840" y="1600200"/>
            <a:ext cx="5577480" cy="1645560"/>
          </a:xfrm>
          <a:prstGeom prst="rect">
            <a:avLst/>
          </a:prstGeom>
          <a:noFill/>
          <a:ln w="0">
            <a:noFill/>
          </a:ln>
        </p:spPr>
        <p:style>
          <a:lnRef idx="0"/>
          <a:fillRef idx="0"/>
          <a:effectRef idx="0"/>
          <a:fontRef idx="minor"/>
        </p:style>
        <p:txBody>
          <a:bodyPr lIns="73080" rIns="73080" tIns="36720" bIns="36720" anchor="t">
            <a:spAutoFit/>
          </a:bodyPr>
          <a:p>
            <a:pPr defTabSz="457200">
              <a:lnSpc>
                <a:spcPct val="100000"/>
              </a:lnSpc>
              <a:spcAft>
                <a:spcPts val="799"/>
              </a:spcAft>
            </a:pPr>
            <a:r>
              <a:rPr b="0" lang="en-US" sz="2100" strike="noStrike" u="none">
                <a:solidFill>
                  <a:srgbClr val="fcf6e8"/>
                </a:solidFill>
                <a:effectLst/>
                <a:uFillTx/>
                <a:latin typeface="Aptos"/>
              </a:rPr>
              <a:t>The hymn pictures the sinner sinking under judgment while Christ lays aside glory to save.</a:t>
            </a:r>
            <a:endParaRPr b="0" lang="en-US" sz="2100" strike="noStrike" u="none">
              <a:solidFill>
                <a:srgbClr val="000000"/>
              </a:solidFill>
              <a:effectLst/>
              <a:uFillTx/>
              <a:latin typeface="Arial"/>
            </a:endParaRPr>
          </a:p>
          <a:p>
            <a:pPr defTabSz="457200">
              <a:lnSpc>
                <a:spcPct val="100000"/>
              </a:lnSpc>
              <a:spcAft>
                <a:spcPts val="799"/>
              </a:spcAft>
            </a:pPr>
            <a:r>
              <a:rPr b="0" lang="en-US" sz="2100" strike="noStrike" u="none">
                <a:solidFill>
                  <a:srgbClr val="fcf6e8"/>
                </a:solidFill>
                <a:effectLst/>
                <a:uFillTx/>
                <a:latin typeface="Aptos"/>
              </a:rPr>
              <a:t>Teaching emphasis: salvation is grace, not self-rescue.</a:t>
            </a:r>
            <a:endParaRPr b="0" lang="en-US" sz="2100" strike="noStrike" u="none">
              <a:solidFill>
                <a:srgbClr val="000000"/>
              </a:solidFill>
              <a:effectLst/>
              <a:uFillTx/>
              <a:latin typeface="Arial"/>
            </a:endParaRPr>
          </a:p>
        </p:txBody>
      </p:sp>
      <p:sp>
        <p:nvSpPr>
          <p:cNvPr id="157" name="TextBox 7"/>
          <p:cNvSpPr/>
          <p:nvPr/>
        </p:nvSpPr>
        <p:spPr>
          <a:xfrm>
            <a:off x="1024200" y="3794760"/>
            <a:ext cx="2559960" cy="32868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1600" strike="noStrike" u="none">
                <a:solidFill>
                  <a:srgbClr val="dcae4f"/>
                </a:solidFill>
                <a:effectLst/>
                <a:uFillTx/>
                <a:latin typeface="Aptos"/>
              </a:rPr>
              <a:t>Scripture connection</a:t>
            </a:r>
            <a:endParaRPr b="0" lang="en-US" sz="1600" strike="noStrike" u="none">
              <a:solidFill>
                <a:srgbClr val="000000"/>
              </a:solidFill>
              <a:effectLst/>
              <a:uFillTx/>
              <a:latin typeface="Arial"/>
            </a:endParaRPr>
          </a:p>
        </p:txBody>
      </p:sp>
      <p:sp>
        <p:nvSpPr>
          <p:cNvPr id="158" name="TextBox 8"/>
          <p:cNvSpPr/>
          <p:nvPr/>
        </p:nvSpPr>
        <p:spPr>
          <a:xfrm>
            <a:off x="1024200" y="4160520"/>
            <a:ext cx="5303160" cy="45684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1800" strike="noStrike" u="none">
                <a:solidFill>
                  <a:srgbClr val="f2e0bc"/>
                </a:solidFill>
                <a:effectLst/>
                <a:uFillTx/>
                <a:latin typeface="Aptos"/>
              </a:rPr>
              <a:t>Philippians 2:5-8; 1 John 4:9-10</a:t>
            </a:r>
            <a:endParaRPr b="0" lang="en-US" sz="1800" strike="noStrike" u="none">
              <a:solidFill>
                <a:srgbClr val="000000"/>
              </a:solidFill>
              <a:effectLst/>
              <a:uFillTx/>
              <a:latin typeface="Arial"/>
            </a:endParaRPr>
          </a:p>
        </p:txBody>
      </p:sp>
      <p:sp>
        <p:nvSpPr>
          <p:cNvPr id="159" name="TextBox 9"/>
          <p:cNvSpPr/>
          <p:nvPr/>
        </p:nvSpPr>
        <p:spPr>
          <a:xfrm>
            <a:off x="457200" y="6473880"/>
            <a:ext cx="7131960" cy="22824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850" strike="noStrike" u="none">
                <a:solidFill>
                  <a:srgbClr val="d2cabe"/>
                </a:solidFill>
                <a:effectLst/>
                <a:uFillTx/>
                <a:latin typeface="Aptos"/>
              </a:rPr>
              <a:t>Prepared for teaching and small group use - hymninfo.com</a:t>
            </a:r>
            <a:endParaRPr b="0" lang="en-US" sz="85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60" name="Picture 1" descr="visual_4.jpg"/>
          <p:cNvPicPr/>
          <p:nvPr/>
        </p:nvPicPr>
        <p:blipFill>
          <a:blip r:embed="rId1"/>
          <a:stretch/>
        </p:blipFill>
        <p:spPr>
          <a:xfrm>
            <a:off x="0" y="0"/>
            <a:ext cx="12191760" cy="6857640"/>
          </a:xfrm>
          <a:prstGeom prst="rect">
            <a:avLst/>
          </a:prstGeom>
          <a:noFill/>
          <a:ln w="0">
            <a:noFill/>
          </a:ln>
        </p:spPr>
      </p:pic>
      <p:sp>
        <p:nvSpPr>
          <p:cNvPr id="161" name="Rectangle 2"/>
          <p:cNvSpPr/>
          <p:nvPr/>
        </p:nvSpPr>
        <p:spPr>
          <a:xfrm>
            <a:off x="0" y="0"/>
            <a:ext cx="12191760" cy="6857640"/>
          </a:xfrm>
          <a:prstGeom prst="rect">
            <a:avLst/>
          </a:prstGeom>
          <a:solidFill>
            <a:srgbClr val="000000">
              <a:alpha val="45000"/>
            </a:srgbClr>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162" name="TextBox 3"/>
          <p:cNvSpPr/>
          <p:nvPr/>
        </p:nvSpPr>
        <p:spPr>
          <a:xfrm>
            <a:off x="594360" y="320040"/>
            <a:ext cx="10240920" cy="50256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3000" strike="noStrike" u="none">
                <a:solidFill>
                  <a:srgbClr val="fcf6e8"/>
                </a:solidFill>
                <a:effectLst/>
                <a:uFillTx/>
                <a:latin typeface="Aptos"/>
              </a:rPr>
              <a:t>Stanza 3: Praise to God and the Lamb</a:t>
            </a:r>
            <a:endParaRPr b="0" lang="en-US" sz="3000" strike="noStrike" u="none">
              <a:solidFill>
                <a:srgbClr val="000000"/>
              </a:solidFill>
              <a:effectLst/>
              <a:uFillTx/>
              <a:latin typeface="Arial"/>
            </a:endParaRPr>
          </a:p>
        </p:txBody>
      </p:sp>
      <p:sp>
        <p:nvSpPr>
          <p:cNvPr id="163" name="Rectangle 4"/>
          <p:cNvSpPr/>
          <p:nvPr/>
        </p:nvSpPr>
        <p:spPr>
          <a:xfrm>
            <a:off x="621720" y="896040"/>
            <a:ext cx="2011320" cy="36360"/>
          </a:xfrm>
          <a:prstGeom prst="rect">
            <a:avLst/>
          </a:prstGeom>
          <a:solidFill>
            <a:srgbClr val="dcae4f"/>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8280" bIns="-828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164" name="Rounded Rectangle 5"/>
          <p:cNvSpPr/>
          <p:nvPr/>
        </p:nvSpPr>
        <p:spPr>
          <a:xfrm>
            <a:off x="749880" y="1234440"/>
            <a:ext cx="6126120" cy="4480200"/>
          </a:xfrm>
          <a:prstGeom prst="roundRect">
            <a:avLst>
              <a:gd name="adj" fmla="val 16667"/>
            </a:avLst>
          </a:prstGeom>
          <a:solidFill>
            <a:srgbClr val="241f1c"/>
          </a:solidFill>
          <a:ln>
            <a:solidFill>
              <a:srgbClr val="dcae4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165" name="TextBox 6"/>
          <p:cNvSpPr/>
          <p:nvPr/>
        </p:nvSpPr>
        <p:spPr>
          <a:xfrm>
            <a:off x="1005840" y="1600200"/>
            <a:ext cx="5577480" cy="1645560"/>
          </a:xfrm>
          <a:prstGeom prst="rect">
            <a:avLst/>
          </a:prstGeom>
          <a:noFill/>
          <a:ln w="0">
            <a:noFill/>
          </a:ln>
        </p:spPr>
        <p:style>
          <a:lnRef idx="0"/>
          <a:fillRef idx="0"/>
          <a:effectRef idx="0"/>
          <a:fontRef idx="minor"/>
        </p:style>
        <p:txBody>
          <a:bodyPr lIns="73080" rIns="73080" tIns="36720" bIns="36720" anchor="t">
            <a:spAutoFit/>
          </a:bodyPr>
          <a:p>
            <a:pPr defTabSz="457200">
              <a:lnSpc>
                <a:spcPct val="100000"/>
              </a:lnSpc>
              <a:spcAft>
                <a:spcPts val="799"/>
              </a:spcAft>
            </a:pPr>
            <a:r>
              <a:rPr b="0" lang="en-US" sz="2100" strike="noStrike" u="none">
                <a:solidFill>
                  <a:srgbClr val="fcf6e8"/>
                </a:solidFill>
                <a:effectLst/>
                <a:uFillTx/>
                <a:latin typeface="Aptos"/>
              </a:rPr>
              <a:t>The rescued soul joins a larger song: praise rises to God and to the Lamb.</a:t>
            </a:r>
            <a:endParaRPr b="0" lang="en-US" sz="2100" strike="noStrike" u="none">
              <a:solidFill>
                <a:srgbClr val="000000"/>
              </a:solidFill>
              <a:effectLst/>
              <a:uFillTx/>
              <a:latin typeface="Arial"/>
            </a:endParaRPr>
          </a:p>
          <a:p>
            <a:pPr defTabSz="457200">
              <a:lnSpc>
                <a:spcPct val="100000"/>
              </a:lnSpc>
              <a:spcAft>
                <a:spcPts val="799"/>
              </a:spcAft>
            </a:pPr>
            <a:r>
              <a:rPr b="0" lang="en-US" sz="2100" strike="noStrike" u="none">
                <a:solidFill>
                  <a:srgbClr val="fcf6e8"/>
                </a:solidFill>
                <a:effectLst/>
                <a:uFillTx/>
                <a:latin typeface="Aptos"/>
              </a:rPr>
              <a:t>Teaching emphasis: redemption becomes worship.</a:t>
            </a:r>
            <a:endParaRPr b="0" lang="en-US" sz="2100" strike="noStrike" u="none">
              <a:solidFill>
                <a:srgbClr val="000000"/>
              </a:solidFill>
              <a:effectLst/>
              <a:uFillTx/>
              <a:latin typeface="Arial"/>
            </a:endParaRPr>
          </a:p>
        </p:txBody>
      </p:sp>
      <p:sp>
        <p:nvSpPr>
          <p:cNvPr id="166" name="TextBox 7"/>
          <p:cNvSpPr/>
          <p:nvPr/>
        </p:nvSpPr>
        <p:spPr>
          <a:xfrm>
            <a:off x="1024200" y="3794760"/>
            <a:ext cx="2559960" cy="32868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1600" strike="noStrike" u="none">
                <a:solidFill>
                  <a:srgbClr val="dcae4f"/>
                </a:solidFill>
                <a:effectLst/>
                <a:uFillTx/>
                <a:latin typeface="Aptos"/>
              </a:rPr>
              <a:t>Scripture connection</a:t>
            </a:r>
            <a:endParaRPr b="0" lang="en-US" sz="1600" strike="noStrike" u="none">
              <a:solidFill>
                <a:srgbClr val="000000"/>
              </a:solidFill>
              <a:effectLst/>
              <a:uFillTx/>
              <a:latin typeface="Arial"/>
            </a:endParaRPr>
          </a:p>
        </p:txBody>
      </p:sp>
      <p:sp>
        <p:nvSpPr>
          <p:cNvPr id="167" name="TextBox 8"/>
          <p:cNvSpPr/>
          <p:nvPr/>
        </p:nvSpPr>
        <p:spPr>
          <a:xfrm>
            <a:off x="1024200" y="4160520"/>
            <a:ext cx="5303160" cy="45684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1800" strike="noStrike" u="none">
                <a:solidFill>
                  <a:srgbClr val="f2e0bc"/>
                </a:solidFill>
                <a:effectLst/>
                <a:uFillTx/>
                <a:latin typeface="Aptos"/>
              </a:rPr>
              <a:t>Revelation 5:12-13</a:t>
            </a:r>
            <a:endParaRPr b="0" lang="en-US" sz="1800" strike="noStrike" u="none">
              <a:solidFill>
                <a:srgbClr val="000000"/>
              </a:solidFill>
              <a:effectLst/>
              <a:uFillTx/>
              <a:latin typeface="Arial"/>
            </a:endParaRPr>
          </a:p>
        </p:txBody>
      </p:sp>
      <p:sp>
        <p:nvSpPr>
          <p:cNvPr id="168" name="TextBox 9"/>
          <p:cNvSpPr/>
          <p:nvPr/>
        </p:nvSpPr>
        <p:spPr>
          <a:xfrm>
            <a:off x="457200" y="6473880"/>
            <a:ext cx="7131960" cy="22824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850" strike="noStrike" u="none">
                <a:solidFill>
                  <a:srgbClr val="d2cabe"/>
                </a:solidFill>
                <a:effectLst/>
                <a:uFillTx/>
                <a:latin typeface="Aptos"/>
              </a:rPr>
              <a:t>Prepared for teaching and small group use - hymninfo.com</a:t>
            </a:r>
            <a:endParaRPr b="0" lang="en-US" sz="85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69" name="Picture 1" descr="visual_5.jpg"/>
          <p:cNvPicPr/>
          <p:nvPr/>
        </p:nvPicPr>
        <p:blipFill>
          <a:blip r:embed="rId1"/>
          <a:stretch/>
        </p:blipFill>
        <p:spPr>
          <a:xfrm>
            <a:off x="0" y="0"/>
            <a:ext cx="12191760" cy="6857640"/>
          </a:xfrm>
          <a:prstGeom prst="rect">
            <a:avLst/>
          </a:prstGeom>
          <a:noFill/>
          <a:ln w="0">
            <a:noFill/>
          </a:ln>
        </p:spPr>
      </p:pic>
      <p:sp>
        <p:nvSpPr>
          <p:cNvPr id="170" name="Rectangle 2"/>
          <p:cNvSpPr/>
          <p:nvPr/>
        </p:nvSpPr>
        <p:spPr>
          <a:xfrm>
            <a:off x="0" y="0"/>
            <a:ext cx="12191760" cy="6857640"/>
          </a:xfrm>
          <a:prstGeom prst="rect">
            <a:avLst/>
          </a:prstGeom>
          <a:solidFill>
            <a:srgbClr val="000000">
              <a:alpha val="45000"/>
            </a:srgbClr>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171" name="TextBox 3"/>
          <p:cNvSpPr/>
          <p:nvPr/>
        </p:nvSpPr>
        <p:spPr>
          <a:xfrm>
            <a:off x="594360" y="320040"/>
            <a:ext cx="10240920" cy="50256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3000" strike="noStrike" u="none">
                <a:solidFill>
                  <a:srgbClr val="fcf6e8"/>
                </a:solidFill>
                <a:effectLst/>
                <a:uFillTx/>
                <a:latin typeface="Aptos"/>
              </a:rPr>
              <a:t>Stanza 4: Hope Beyond Death</a:t>
            </a:r>
            <a:endParaRPr b="0" lang="en-US" sz="3000" strike="noStrike" u="none">
              <a:solidFill>
                <a:srgbClr val="000000"/>
              </a:solidFill>
              <a:effectLst/>
              <a:uFillTx/>
              <a:latin typeface="Arial"/>
            </a:endParaRPr>
          </a:p>
        </p:txBody>
      </p:sp>
      <p:sp>
        <p:nvSpPr>
          <p:cNvPr id="172" name="Rectangle 4"/>
          <p:cNvSpPr/>
          <p:nvPr/>
        </p:nvSpPr>
        <p:spPr>
          <a:xfrm>
            <a:off x="621720" y="896040"/>
            <a:ext cx="2011320" cy="36360"/>
          </a:xfrm>
          <a:prstGeom prst="rect">
            <a:avLst/>
          </a:prstGeom>
          <a:solidFill>
            <a:srgbClr val="dcae4f"/>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8280" bIns="-828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173" name="Rounded Rectangle 5"/>
          <p:cNvSpPr/>
          <p:nvPr/>
        </p:nvSpPr>
        <p:spPr>
          <a:xfrm>
            <a:off x="749880" y="1234440"/>
            <a:ext cx="6126120" cy="4480200"/>
          </a:xfrm>
          <a:prstGeom prst="roundRect">
            <a:avLst>
              <a:gd name="adj" fmla="val 16667"/>
            </a:avLst>
          </a:prstGeom>
          <a:solidFill>
            <a:srgbClr val="241f1c"/>
          </a:solidFill>
          <a:ln>
            <a:solidFill>
              <a:srgbClr val="dcae4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174" name="TextBox 6"/>
          <p:cNvSpPr/>
          <p:nvPr/>
        </p:nvSpPr>
        <p:spPr>
          <a:xfrm>
            <a:off x="1005840" y="1600200"/>
            <a:ext cx="5577480" cy="1645560"/>
          </a:xfrm>
          <a:prstGeom prst="rect">
            <a:avLst/>
          </a:prstGeom>
          <a:noFill/>
          <a:ln w="0">
            <a:noFill/>
          </a:ln>
        </p:spPr>
        <p:style>
          <a:lnRef idx="0"/>
          <a:fillRef idx="0"/>
          <a:effectRef idx="0"/>
          <a:fontRef idx="minor"/>
        </p:style>
        <p:txBody>
          <a:bodyPr lIns="73080" rIns="73080" tIns="36720" bIns="36720" anchor="t">
            <a:spAutoFit/>
          </a:bodyPr>
          <a:p>
            <a:pPr defTabSz="457200">
              <a:lnSpc>
                <a:spcPct val="100000"/>
              </a:lnSpc>
              <a:spcAft>
                <a:spcPts val="799"/>
              </a:spcAft>
            </a:pPr>
            <a:r>
              <a:rPr b="0" lang="en-US" sz="2100" strike="noStrike" u="none">
                <a:solidFill>
                  <a:srgbClr val="fcf6e8"/>
                </a:solidFill>
                <a:effectLst/>
                <a:uFillTx/>
                <a:latin typeface="Aptos"/>
              </a:rPr>
              <a:t>The final movement looks beyond death toward eternal song in God's presence.</a:t>
            </a:r>
            <a:endParaRPr b="0" lang="en-US" sz="2100" strike="noStrike" u="none">
              <a:solidFill>
                <a:srgbClr val="000000"/>
              </a:solidFill>
              <a:effectLst/>
              <a:uFillTx/>
              <a:latin typeface="Arial"/>
            </a:endParaRPr>
          </a:p>
          <a:p>
            <a:pPr defTabSz="457200">
              <a:lnSpc>
                <a:spcPct val="100000"/>
              </a:lnSpc>
              <a:spcAft>
                <a:spcPts val="799"/>
              </a:spcAft>
            </a:pPr>
            <a:r>
              <a:rPr b="0" lang="en-US" sz="2100" strike="noStrike" u="none">
                <a:solidFill>
                  <a:srgbClr val="fcf6e8"/>
                </a:solidFill>
                <a:effectLst/>
                <a:uFillTx/>
                <a:latin typeface="Aptos"/>
              </a:rPr>
              <a:t>Teaching emphasis: Christian hope is personal, corporate, and everlasting.</a:t>
            </a:r>
            <a:endParaRPr b="0" lang="en-US" sz="2100" strike="noStrike" u="none">
              <a:solidFill>
                <a:srgbClr val="000000"/>
              </a:solidFill>
              <a:effectLst/>
              <a:uFillTx/>
              <a:latin typeface="Arial"/>
            </a:endParaRPr>
          </a:p>
        </p:txBody>
      </p:sp>
      <p:sp>
        <p:nvSpPr>
          <p:cNvPr id="175" name="TextBox 7"/>
          <p:cNvSpPr/>
          <p:nvPr/>
        </p:nvSpPr>
        <p:spPr>
          <a:xfrm>
            <a:off x="1024200" y="3794760"/>
            <a:ext cx="2559960" cy="32868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1600" strike="noStrike" u="none">
                <a:solidFill>
                  <a:srgbClr val="dcae4f"/>
                </a:solidFill>
                <a:effectLst/>
                <a:uFillTx/>
                <a:latin typeface="Aptos"/>
              </a:rPr>
              <a:t>Scripture connection</a:t>
            </a:r>
            <a:endParaRPr b="0" lang="en-US" sz="1600" strike="noStrike" u="none">
              <a:solidFill>
                <a:srgbClr val="000000"/>
              </a:solidFill>
              <a:effectLst/>
              <a:uFillTx/>
              <a:latin typeface="Arial"/>
            </a:endParaRPr>
          </a:p>
        </p:txBody>
      </p:sp>
      <p:sp>
        <p:nvSpPr>
          <p:cNvPr id="176" name="TextBox 8"/>
          <p:cNvSpPr/>
          <p:nvPr/>
        </p:nvSpPr>
        <p:spPr>
          <a:xfrm>
            <a:off x="1024200" y="4160520"/>
            <a:ext cx="5303160" cy="45684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1800" strike="noStrike" u="none">
                <a:solidFill>
                  <a:srgbClr val="f2e0bc"/>
                </a:solidFill>
                <a:effectLst/>
                <a:uFillTx/>
                <a:latin typeface="Aptos"/>
              </a:rPr>
              <a:t>Revelation 5:13; Romans 8:38-39</a:t>
            </a:r>
            <a:endParaRPr b="0" lang="en-US" sz="1800" strike="noStrike" u="none">
              <a:solidFill>
                <a:srgbClr val="000000"/>
              </a:solidFill>
              <a:effectLst/>
              <a:uFillTx/>
              <a:latin typeface="Arial"/>
            </a:endParaRPr>
          </a:p>
        </p:txBody>
      </p:sp>
      <p:sp>
        <p:nvSpPr>
          <p:cNvPr id="177" name="TextBox 9"/>
          <p:cNvSpPr/>
          <p:nvPr/>
        </p:nvSpPr>
        <p:spPr>
          <a:xfrm>
            <a:off x="457200" y="6473880"/>
            <a:ext cx="7131960" cy="22824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850" strike="noStrike" u="none">
                <a:solidFill>
                  <a:srgbClr val="d2cabe"/>
                </a:solidFill>
                <a:effectLst/>
                <a:uFillTx/>
                <a:latin typeface="Aptos"/>
              </a:rPr>
              <a:t>Prepared for teaching and small group use - hymninfo.com</a:t>
            </a:r>
            <a:endParaRPr b="0" lang="en-US" sz="85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78" name="Picture 1" descr="visual_5.jpg"/>
          <p:cNvPicPr/>
          <p:nvPr/>
        </p:nvPicPr>
        <p:blipFill>
          <a:blip r:embed="rId1"/>
          <a:stretch/>
        </p:blipFill>
        <p:spPr>
          <a:xfrm>
            <a:off x="0" y="0"/>
            <a:ext cx="12191760" cy="6857640"/>
          </a:xfrm>
          <a:prstGeom prst="rect">
            <a:avLst/>
          </a:prstGeom>
          <a:noFill/>
          <a:ln w="0">
            <a:noFill/>
          </a:ln>
        </p:spPr>
      </p:pic>
      <p:sp>
        <p:nvSpPr>
          <p:cNvPr id="179" name="Rectangle 2"/>
          <p:cNvSpPr/>
          <p:nvPr/>
        </p:nvSpPr>
        <p:spPr>
          <a:xfrm>
            <a:off x="0" y="0"/>
            <a:ext cx="12191760" cy="6857640"/>
          </a:xfrm>
          <a:prstGeom prst="rect">
            <a:avLst/>
          </a:prstGeom>
          <a:solidFill>
            <a:srgbClr val="000000">
              <a:alpha val="45000"/>
            </a:srgbClr>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180" name="TextBox 3"/>
          <p:cNvSpPr/>
          <p:nvPr/>
        </p:nvSpPr>
        <p:spPr>
          <a:xfrm>
            <a:off x="914400" y="1143000"/>
            <a:ext cx="914040" cy="73116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4200" strike="noStrike" u="none">
                <a:solidFill>
                  <a:srgbClr val="dcae4f"/>
                </a:solidFill>
                <a:effectLst/>
                <a:uFillTx/>
                <a:latin typeface="Aptos"/>
              </a:rPr>
              <a:t>3</a:t>
            </a:r>
            <a:endParaRPr b="0" lang="en-US" sz="4200" strike="noStrike" u="none">
              <a:solidFill>
                <a:srgbClr val="000000"/>
              </a:solidFill>
              <a:effectLst/>
              <a:uFillTx/>
              <a:latin typeface="Arial"/>
            </a:endParaRPr>
          </a:p>
        </p:txBody>
      </p:sp>
      <p:sp>
        <p:nvSpPr>
          <p:cNvPr id="181" name="TextBox 4"/>
          <p:cNvSpPr/>
          <p:nvPr/>
        </p:nvSpPr>
        <p:spPr>
          <a:xfrm>
            <a:off x="914400" y="1828800"/>
            <a:ext cx="7497720" cy="91404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3800" strike="noStrike" u="none">
                <a:solidFill>
                  <a:srgbClr val="fcf6e8"/>
                </a:solidFill>
                <a:effectLst/>
                <a:uFillTx/>
                <a:latin typeface="Aptos"/>
              </a:rPr>
              <a:t>From Redemption to Eternal Song</a:t>
            </a:r>
            <a:endParaRPr b="0" lang="en-US" sz="3800" strike="noStrike" u="none">
              <a:solidFill>
                <a:srgbClr val="000000"/>
              </a:solidFill>
              <a:effectLst/>
              <a:uFillTx/>
              <a:latin typeface="Arial"/>
            </a:endParaRPr>
          </a:p>
        </p:txBody>
      </p:sp>
      <p:sp>
        <p:nvSpPr>
          <p:cNvPr id="182" name="TextBox 5"/>
          <p:cNvSpPr/>
          <p:nvPr/>
        </p:nvSpPr>
        <p:spPr>
          <a:xfrm>
            <a:off x="960120" y="2926080"/>
            <a:ext cx="6583320" cy="73116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2000" strike="noStrike" u="none">
                <a:solidFill>
                  <a:srgbClr val="efdab8"/>
                </a:solidFill>
                <a:effectLst/>
                <a:uFillTx/>
                <a:latin typeface="Aptos"/>
              </a:rPr>
              <a:t>The hymn's final word is not guilt but praise: love saves, and the saved soul sings.</a:t>
            </a:r>
            <a:endParaRPr b="0" lang="en-US" sz="2000" strike="noStrike" u="none">
              <a:solidFill>
                <a:srgbClr val="000000"/>
              </a:solidFill>
              <a:effectLst/>
              <a:uFillTx/>
              <a:latin typeface="Arial"/>
            </a:endParaRPr>
          </a:p>
        </p:txBody>
      </p:sp>
      <p:sp>
        <p:nvSpPr>
          <p:cNvPr id="183" name="TextBox 6"/>
          <p:cNvSpPr/>
          <p:nvPr/>
        </p:nvSpPr>
        <p:spPr>
          <a:xfrm>
            <a:off x="457200" y="6473880"/>
            <a:ext cx="7131960" cy="22824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850" strike="noStrike" u="none">
                <a:solidFill>
                  <a:srgbClr val="d2cabe"/>
                </a:solidFill>
                <a:effectLst/>
                <a:uFillTx/>
                <a:latin typeface="Aptos"/>
              </a:rPr>
              <a:t>Prepared for teaching and small group use - hymninfo.com</a:t>
            </a:r>
            <a:endParaRPr b="0" lang="en-US" sz="85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61f1f"/>
        </a:solidFill>
      </p:bgPr>
    </p:bg>
    <p:spTree>
      <p:nvGrpSpPr>
        <p:cNvPr id="1" name=""/>
        <p:cNvGrpSpPr/>
        <p:nvPr/>
      </p:nvGrpSpPr>
      <p:grpSpPr>
        <a:xfrm>
          <a:off x="0" y="0"/>
          <a:ext cx="0" cy="0"/>
          <a:chOff x="0" y="0"/>
          <a:chExt cx="0" cy="0"/>
        </a:xfrm>
      </p:grpSpPr>
      <p:sp>
        <p:nvSpPr>
          <p:cNvPr id="184" name="TextBox 1"/>
          <p:cNvSpPr/>
          <p:nvPr/>
        </p:nvSpPr>
        <p:spPr>
          <a:xfrm>
            <a:off x="594360" y="320040"/>
            <a:ext cx="10240920" cy="50256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3000" strike="noStrike" u="none">
                <a:solidFill>
                  <a:srgbClr val="fcf6e8"/>
                </a:solidFill>
                <a:effectLst/>
                <a:uFillTx/>
                <a:latin typeface="Aptos"/>
              </a:rPr>
              <a:t>Theological Themes</a:t>
            </a:r>
            <a:endParaRPr b="0" lang="en-US" sz="3000" strike="noStrike" u="none">
              <a:solidFill>
                <a:srgbClr val="ffffff"/>
              </a:solidFill>
              <a:effectLst/>
              <a:uFillTx/>
              <a:latin typeface="Arial"/>
            </a:endParaRPr>
          </a:p>
        </p:txBody>
      </p:sp>
      <p:sp>
        <p:nvSpPr>
          <p:cNvPr id="185" name="Rectangle 2"/>
          <p:cNvSpPr/>
          <p:nvPr/>
        </p:nvSpPr>
        <p:spPr>
          <a:xfrm>
            <a:off x="621720" y="896040"/>
            <a:ext cx="2011320" cy="36360"/>
          </a:xfrm>
          <a:prstGeom prst="rect">
            <a:avLst/>
          </a:prstGeom>
          <a:solidFill>
            <a:srgbClr val="dcae4f"/>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8280" bIns="-828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186" name="Rounded Rectangle 3"/>
          <p:cNvSpPr/>
          <p:nvPr/>
        </p:nvSpPr>
        <p:spPr>
          <a:xfrm>
            <a:off x="685800" y="1234440"/>
            <a:ext cx="3337200" cy="1416960"/>
          </a:xfrm>
          <a:prstGeom prst="roundRect">
            <a:avLst>
              <a:gd name="adj" fmla="val 16667"/>
            </a:avLst>
          </a:prstGeom>
          <a:solidFill>
            <a:srgbClr val="392b2a"/>
          </a:solidFill>
          <a:ln>
            <a:solidFill>
              <a:srgbClr val="dcae4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187" name="TextBox 4"/>
          <p:cNvSpPr/>
          <p:nvPr/>
        </p:nvSpPr>
        <p:spPr>
          <a:xfrm>
            <a:off x="914400" y="1435680"/>
            <a:ext cx="2834280" cy="31068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1600" strike="noStrike" u="none">
                <a:solidFill>
                  <a:srgbClr val="dcae4f"/>
                </a:solidFill>
                <a:effectLst/>
                <a:uFillTx/>
                <a:latin typeface="Aptos"/>
              </a:rPr>
              <a:t>Atoning Love</a:t>
            </a:r>
            <a:endParaRPr b="0" lang="en-US" sz="1600" strike="noStrike" u="none">
              <a:solidFill>
                <a:srgbClr val="ffffff"/>
              </a:solidFill>
              <a:effectLst/>
              <a:uFillTx/>
              <a:latin typeface="Arial"/>
            </a:endParaRPr>
          </a:p>
        </p:txBody>
      </p:sp>
      <p:sp>
        <p:nvSpPr>
          <p:cNvPr id="188" name="TextBox 5"/>
          <p:cNvSpPr/>
          <p:nvPr/>
        </p:nvSpPr>
        <p:spPr>
          <a:xfrm>
            <a:off x="914400" y="1847160"/>
            <a:ext cx="2834280" cy="56664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1320" strike="noStrike" u="none">
                <a:solidFill>
                  <a:srgbClr val="fcf6e8"/>
                </a:solidFill>
                <a:effectLst/>
                <a:uFillTx/>
                <a:latin typeface="Aptos"/>
              </a:rPr>
              <a:t>Christ bears what sinners could not bear.</a:t>
            </a:r>
            <a:endParaRPr b="0" lang="en-US" sz="1320" strike="noStrike" u="none">
              <a:solidFill>
                <a:srgbClr val="ffffff"/>
              </a:solidFill>
              <a:effectLst/>
              <a:uFillTx/>
              <a:latin typeface="Arial"/>
            </a:endParaRPr>
          </a:p>
        </p:txBody>
      </p:sp>
      <p:sp>
        <p:nvSpPr>
          <p:cNvPr id="189" name="Rounded Rectangle 6"/>
          <p:cNvSpPr/>
          <p:nvPr/>
        </p:nvSpPr>
        <p:spPr>
          <a:xfrm>
            <a:off x="4480560" y="1234440"/>
            <a:ext cx="3337200" cy="1416960"/>
          </a:xfrm>
          <a:prstGeom prst="roundRect">
            <a:avLst>
              <a:gd name="adj" fmla="val 16667"/>
            </a:avLst>
          </a:prstGeom>
          <a:solidFill>
            <a:srgbClr val="392b2a"/>
          </a:solidFill>
          <a:ln>
            <a:solidFill>
              <a:srgbClr val="dcae4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190" name="TextBox 7"/>
          <p:cNvSpPr/>
          <p:nvPr/>
        </p:nvSpPr>
        <p:spPr>
          <a:xfrm>
            <a:off x="4709160" y="1435680"/>
            <a:ext cx="2834280" cy="31068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1600" strike="noStrike" u="none">
                <a:solidFill>
                  <a:srgbClr val="dcae4f"/>
                </a:solidFill>
                <a:effectLst/>
                <a:uFillTx/>
                <a:latin typeface="Aptos"/>
              </a:rPr>
              <a:t>Grace</a:t>
            </a:r>
            <a:endParaRPr b="0" lang="en-US" sz="1600" strike="noStrike" u="none">
              <a:solidFill>
                <a:srgbClr val="ffffff"/>
              </a:solidFill>
              <a:effectLst/>
              <a:uFillTx/>
              <a:latin typeface="Arial"/>
            </a:endParaRPr>
          </a:p>
        </p:txBody>
      </p:sp>
      <p:sp>
        <p:nvSpPr>
          <p:cNvPr id="191" name="TextBox 8"/>
          <p:cNvSpPr/>
          <p:nvPr/>
        </p:nvSpPr>
        <p:spPr>
          <a:xfrm>
            <a:off x="4709160" y="1847160"/>
            <a:ext cx="2834280" cy="56664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1320" strike="noStrike" u="none">
                <a:solidFill>
                  <a:srgbClr val="fcf6e8"/>
                </a:solidFill>
                <a:effectLst/>
                <a:uFillTx/>
                <a:latin typeface="Aptos"/>
              </a:rPr>
              <a:t>Salvation comes from divine mercy, not human merit.</a:t>
            </a:r>
            <a:endParaRPr b="0" lang="en-US" sz="1320" strike="noStrike" u="none">
              <a:solidFill>
                <a:srgbClr val="ffffff"/>
              </a:solidFill>
              <a:effectLst/>
              <a:uFillTx/>
              <a:latin typeface="Arial"/>
            </a:endParaRPr>
          </a:p>
        </p:txBody>
      </p:sp>
      <p:sp>
        <p:nvSpPr>
          <p:cNvPr id="192" name="Rounded Rectangle 9"/>
          <p:cNvSpPr/>
          <p:nvPr/>
        </p:nvSpPr>
        <p:spPr>
          <a:xfrm>
            <a:off x="8275320" y="1234440"/>
            <a:ext cx="3337200" cy="1416960"/>
          </a:xfrm>
          <a:prstGeom prst="roundRect">
            <a:avLst>
              <a:gd name="adj" fmla="val 16667"/>
            </a:avLst>
          </a:prstGeom>
          <a:solidFill>
            <a:srgbClr val="392b2a"/>
          </a:solidFill>
          <a:ln>
            <a:solidFill>
              <a:srgbClr val="dcae4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193" name="TextBox 10"/>
          <p:cNvSpPr/>
          <p:nvPr/>
        </p:nvSpPr>
        <p:spPr>
          <a:xfrm>
            <a:off x="8503920" y="1435680"/>
            <a:ext cx="2834280" cy="31068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1600" strike="noStrike" u="none">
                <a:solidFill>
                  <a:srgbClr val="dcae4f"/>
                </a:solidFill>
                <a:effectLst/>
                <a:uFillTx/>
                <a:latin typeface="Aptos"/>
              </a:rPr>
              <a:t>Humility of Christ</a:t>
            </a:r>
            <a:endParaRPr b="0" lang="en-US" sz="1600" strike="noStrike" u="none">
              <a:solidFill>
                <a:srgbClr val="ffffff"/>
              </a:solidFill>
              <a:effectLst/>
              <a:uFillTx/>
              <a:latin typeface="Arial"/>
            </a:endParaRPr>
          </a:p>
        </p:txBody>
      </p:sp>
      <p:sp>
        <p:nvSpPr>
          <p:cNvPr id="194" name="TextBox 11"/>
          <p:cNvSpPr/>
          <p:nvPr/>
        </p:nvSpPr>
        <p:spPr>
          <a:xfrm>
            <a:off x="8503920" y="1847160"/>
            <a:ext cx="2834280" cy="56664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1320" strike="noStrike" u="none">
                <a:solidFill>
                  <a:srgbClr val="fcf6e8"/>
                </a:solidFill>
                <a:effectLst/>
                <a:uFillTx/>
                <a:latin typeface="Aptos"/>
              </a:rPr>
              <a:t>The Lord of glory stoops to save.</a:t>
            </a:r>
            <a:endParaRPr b="0" lang="en-US" sz="1320" strike="noStrike" u="none">
              <a:solidFill>
                <a:srgbClr val="ffffff"/>
              </a:solidFill>
              <a:effectLst/>
              <a:uFillTx/>
              <a:latin typeface="Arial"/>
            </a:endParaRPr>
          </a:p>
        </p:txBody>
      </p:sp>
      <p:sp>
        <p:nvSpPr>
          <p:cNvPr id="195" name="Rounded Rectangle 12"/>
          <p:cNvSpPr/>
          <p:nvPr/>
        </p:nvSpPr>
        <p:spPr>
          <a:xfrm>
            <a:off x="685800" y="3108960"/>
            <a:ext cx="3337200" cy="1416960"/>
          </a:xfrm>
          <a:prstGeom prst="roundRect">
            <a:avLst>
              <a:gd name="adj" fmla="val 16667"/>
            </a:avLst>
          </a:prstGeom>
          <a:solidFill>
            <a:srgbClr val="392b2a"/>
          </a:solidFill>
          <a:ln>
            <a:solidFill>
              <a:srgbClr val="dcae4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196" name="TextBox 13"/>
          <p:cNvSpPr/>
          <p:nvPr/>
        </p:nvSpPr>
        <p:spPr>
          <a:xfrm>
            <a:off x="914400" y="3310200"/>
            <a:ext cx="2834280" cy="31068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1600" strike="noStrike" u="none">
                <a:solidFill>
                  <a:srgbClr val="dcae4f"/>
                </a:solidFill>
                <a:effectLst/>
                <a:uFillTx/>
                <a:latin typeface="Aptos"/>
              </a:rPr>
              <a:t>Personal Faith</a:t>
            </a:r>
            <a:endParaRPr b="0" lang="en-US" sz="1600" strike="noStrike" u="none">
              <a:solidFill>
                <a:srgbClr val="ffffff"/>
              </a:solidFill>
              <a:effectLst/>
              <a:uFillTx/>
              <a:latin typeface="Arial"/>
            </a:endParaRPr>
          </a:p>
        </p:txBody>
      </p:sp>
      <p:sp>
        <p:nvSpPr>
          <p:cNvPr id="197" name="TextBox 14"/>
          <p:cNvSpPr/>
          <p:nvPr/>
        </p:nvSpPr>
        <p:spPr>
          <a:xfrm>
            <a:off x="914400" y="3721680"/>
            <a:ext cx="2834280" cy="56664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1320" strike="noStrike" u="none">
                <a:solidFill>
                  <a:srgbClr val="fcf6e8"/>
                </a:solidFill>
                <a:effectLst/>
                <a:uFillTx/>
                <a:latin typeface="Aptos"/>
              </a:rPr>
              <a:t>The soul speaks honestly before God.</a:t>
            </a:r>
            <a:endParaRPr b="0" lang="en-US" sz="1320" strike="noStrike" u="none">
              <a:solidFill>
                <a:srgbClr val="ffffff"/>
              </a:solidFill>
              <a:effectLst/>
              <a:uFillTx/>
              <a:latin typeface="Arial"/>
            </a:endParaRPr>
          </a:p>
        </p:txBody>
      </p:sp>
      <p:sp>
        <p:nvSpPr>
          <p:cNvPr id="198" name="Rounded Rectangle 15"/>
          <p:cNvSpPr/>
          <p:nvPr/>
        </p:nvSpPr>
        <p:spPr>
          <a:xfrm>
            <a:off x="4480560" y="3108960"/>
            <a:ext cx="3337200" cy="1416960"/>
          </a:xfrm>
          <a:prstGeom prst="roundRect">
            <a:avLst>
              <a:gd name="adj" fmla="val 16667"/>
            </a:avLst>
          </a:prstGeom>
          <a:solidFill>
            <a:srgbClr val="392b2a"/>
          </a:solidFill>
          <a:ln>
            <a:solidFill>
              <a:srgbClr val="dcae4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199" name="TextBox 16"/>
          <p:cNvSpPr/>
          <p:nvPr/>
        </p:nvSpPr>
        <p:spPr>
          <a:xfrm>
            <a:off x="4709160" y="3310200"/>
            <a:ext cx="2834280" cy="31068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1600" strike="noStrike" u="none">
                <a:solidFill>
                  <a:srgbClr val="dcae4f"/>
                </a:solidFill>
                <a:effectLst/>
                <a:uFillTx/>
                <a:latin typeface="Aptos"/>
              </a:rPr>
              <a:t>Doxology</a:t>
            </a:r>
            <a:endParaRPr b="0" lang="en-US" sz="1600" strike="noStrike" u="none">
              <a:solidFill>
                <a:srgbClr val="ffffff"/>
              </a:solidFill>
              <a:effectLst/>
              <a:uFillTx/>
              <a:latin typeface="Arial"/>
            </a:endParaRPr>
          </a:p>
        </p:txBody>
      </p:sp>
      <p:sp>
        <p:nvSpPr>
          <p:cNvPr id="200" name="TextBox 17"/>
          <p:cNvSpPr/>
          <p:nvPr/>
        </p:nvSpPr>
        <p:spPr>
          <a:xfrm>
            <a:off x="4709160" y="3721680"/>
            <a:ext cx="2834280" cy="56664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1320" strike="noStrike" u="none">
                <a:solidFill>
                  <a:srgbClr val="fcf6e8"/>
                </a:solidFill>
                <a:effectLst/>
                <a:uFillTx/>
                <a:latin typeface="Aptos"/>
              </a:rPr>
              <a:t>Rescue becomes praise.</a:t>
            </a:r>
            <a:endParaRPr b="0" lang="en-US" sz="1320" strike="noStrike" u="none">
              <a:solidFill>
                <a:srgbClr val="ffffff"/>
              </a:solidFill>
              <a:effectLst/>
              <a:uFillTx/>
              <a:latin typeface="Arial"/>
            </a:endParaRPr>
          </a:p>
        </p:txBody>
      </p:sp>
      <p:sp>
        <p:nvSpPr>
          <p:cNvPr id="201" name="Rounded Rectangle 18"/>
          <p:cNvSpPr/>
          <p:nvPr/>
        </p:nvSpPr>
        <p:spPr>
          <a:xfrm>
            <a:off x="8275320" y="3108960"/>
            <a:ext cx="3337200" cy="1416960"/>
          </a:xfrm>
          <a:prstGeom prst="roundRect">
            <a:avLst>
              <a:gd name="adj" fmla="val 16667"/>
            </a:avLst>
          </a:prstGeom>
          <a:solidFill>
            <a:srgbClr val="392b2a"/>
          </a:solidFill>
          <a:ln>
            <a:solidFill>
              <a:srgbClr val="dcae4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202" name="TextBox 19"/>
          <p:cNvSpPr/>
          <p:nvPr/>
        </p:nvSpPr>
        <p:spPr>
          <a:xfrm>
            <a:off x="8503920" y="3310200"/>
            <a:ext cx="2834280" cy="31068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1600" strike="noStrike" u="none">
                <a:solidFill>
                  <a:srgbClr val="dcae4f"/>
                </a:solidFill>
                <a:effectLst/>
                <a:uFillTx/>
                <a:latin typeface="Aptos"/>
              </a:rPr>
              <a:t>Eternal Hope</a:t>
            </a:r>
            <a:endParaRPr b="0" lang="en-US" sz="1600" strike="noStrike" u="none">
              <a:solidFill>
                <a:srgbClr val="ffffff"/>
              </a:solidFill>
              <a:effectLst/>
              <a:uFillTx/>
              <a:latin typeface="Arial"/>
            </a:endParaRPr>
          </a:p>
        </p:txBody>
      </p:sp>
      <p:sp>
        <p:nvSpPr>
          <p:cNvPr id="203" name="TextBox 20"/>
          <p:cNvSpPr/>
          <p:nvPr/>
        </p:nvSpPr>
        <p:spPr>
          <a:xfrm>
            <a:off x="8503920" y="3721680"/>
            <a:ext cx="2834280" cy="56664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1320" strike="noStrike" u="none">
                <a:solidFill>
                  <a:srgbClr val="fcf6e8"/>
                </a:solidFill>
                <a:effectLst/>
                <a:uFillTx/>
                <a:latin typeface="Aptos"/>
              </a:rPr>
              <a:t>Death does not silence the redeemed song.</a:t>
            </a:r>
            <a:endParaRPr b="0" lang="en-US" sz="1320" strike="noStrike" u="none">
              <a:solidFill>
                <a:srgbClr val="ffffff"/>
              </a:solidFill>
              <a:effectLst/>
              <a:uFillTx/>
              <a:latin typeface="Arial"/>
            </a:endParaRPr>
          </a:p>
        </p:txBody>
      </p:sp>
      <p:sp>
        <p:nvSpPr>
          <p:cNvPr id="204" name="TextBox 21"/>
          <p:cNvSpPr/>
          <p:nvPr/>
        </p:nvSpPr>
        <p:spPr>
          <a:xfrm>
            <a:off x="457200" y="6473880"/>
            <a:ext cx="7131960" cy="22824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850" strike="noStrike" u="none">
                <a:solidFill>
                  <a:srgbClr val="d2cabe"/>
                </a:solidFill>
                <a:effectLst/>
                <a:uFillTx/>
                <a:latin typeface="Aptos"/>
              </a:rPr>
              <a:t>Prepared for teaching and small group use - hymninfo.com</a:t>
            </a:r>
            <a:endParaRPr b="0" lang="en-US" sz="85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05" name="Picture 1" descr="visual_2.jpg"/>
          <p:cNvPicPr/>
          <p:nvPr/>
        </p:nvPicPr>
        <p:blipFill>
          <a:blip r:embed="rId1"/>
          <a:stretch/>
        </p:blipFill>
        <p:spPr>
          <a:xfrm>
            <a:off x="0" y="0"/>
            <a:ext cx="12191760" cy="6857640"/>
          </a:xfrm>
          <a:prstGeom prst="rect">
            <a:avLst/>
          </a:prstGeom>
          <a:noFill/>
          <a:ln w="0">
            <a:noFill/>
          </a:ln>
        </p:spPr>
      </p:pic>
      <p:sp>
        <p:nvSpPr>
          <p:cNvPr id="206" name="Rectangle 2"/>
          <p:cNvSpPr/>
          <p:nvPr/>
        </p:nvSpPr>
        <p:spPr>
          <a:xfrm>
            <a:off x="0" y="0"/>
            <a:ext cx="12191760" cy="6857640"/>
          </a:xfrm>
          <a:prstGeom prst="rect">
            <a:avLst/>
          </a:prstGeom>
          <a:solidFill>
            <a:srgbClr val="000000">
              <a:alpha val="45000"/>
            </a:srgbClr>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207" name="TextBox 3"/>
          <p:cNvSpPr/>
          <p:nvPr/>
        </p:nvSpPr>
        <p:spPr>
          <a:xfrm>
            <a:off x="594360" y="320040"/>
            <a:ext cx="10240920" cy="50256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3000" strike="noStrike" u="none">
                <a:solidFill>
                  <a:srgbClr val="fcf6e8"/>
                </a:solidFill>
                <a:effectLst/>
                <a:uFillTx/>
                <a:latin typeface="Aptos"/>
              </a:rPr>
              <a:t>Literary and Musical Observations</a:t>
            </a:r>
            <a:endParaRPr b="0" lang="en-US" sz="3000" strike="noStrike" u="none">
              <a:solidFill>
                <a:srgbClr val="000000"/>
              </a:solidFill>
              <a:effectLst/>
              <a:uFillTx/>
              <a:latin typeface="Arial"/>
            </a:endParaRPr>
          </a:p>
        </p:txBody>
      </p:sp>
      <p:sp>
        <p:nvSpPr>
          <p:cNvPr id="208" name="Rectangle 4"/>
          <p:cNvSpPr/>
          <p:nvPr/>
        </p:nvSpPr>
        <p:spPr>
          <a:xfrm>
            <a:off x="621720" y="896040"/>
            <a:ext cx="2011320" cy="36360"/>
          </a:xfrm>
          <a:prstGeom prst="rect">
            <a:avLst/>
          </a:prstGeom>
          <a:solidFill>
            <a:srgbClr val="dcae4f"/>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8280" bIns="-828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209" name="Rounded Rectangle 5"/>
          <p:cNvSpPr/>
          <p:nvPr/>
        </p:nvSpPr>
        <p:spPr>
          <a:xfrm>
            <a:off x="731520" y="1143000"/>
            <a:ext cx="10743840" cy="4754520"/>
          </a:xfrm>
          <a:prstGeom prst="roundRect">
            <a:avLst>
              <a:gd name="adj" fmla="val 16667"/>
            </a:avLst>
          </a:prstGeom>
          <a:solidFill>
            <a:srgbClr val="241f1c"/>
          </a:solidFill>
          <a:ln>
            <a:solidFill>
              <a:srgbClr val="dcae4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210" name="TextBox 6"/>
          <p:cNvSpPr/>
          <p:nvPr/>
        </p:nvSpPr>
        <p:spPr>
          <a:xfrm>
            <a:off x="1051560" y="1508760"/>
            <a:ext cx="9875160" cy="3474360"/>
          </a:xfrm>
          <a:prstGeom prst="rect">
            <a:avLst/>
          </a:prstGeom>
          <a:noFill/>
          <a:ln w="0">
            <a:noFill/>
          </a:ln>
        </p:spPr>
        <p:style>
          <a:lnRef idx="0"/>
          <a:fillRef idx="0"/>
          <a:effectRef idx="0"/>
          <a:fontRef idx="minor"/>
        </p:style>
        <p:txBody>
          <a:bodyPr lIns="73080" rIns="73080" tIns="36720" bIns="36720" anchor="t">
            <a:spAutoFit/>
          </a:bodyPr>
          <a:p>
            <a:pPr defTabSz="457200">
              <a:lnSpc>
                <a:spcPct val="100000"/>
              </a:lnSpc>
              <a:spcAft>
                <a:spcPts val="799"/>
              </a:spcAft>
            </a:pPr>
            <a:r>
              <a:rPr b="0" lang="en-US" sz="1900" strike="noStrike" u="none">
                <a:solidFill>
                  <a:srgbClr val="fcf6e8"/>
                </a:solidFill>
                <a:effectLst/>
                <a:uFillTx/>
                <a:latin typeface="Aptos"/>
              </a:rPr>
              <a:t>The repeated address to the soul makes the hymn prayerful and searching.</a:t>
            </a:r>
            <a:endParaRPr b="0" lang="en-US" sz="1900" strike="noStrike" u="none">
              <a:solidFill>
                <a:srgbClr val="000000"/>
              </a:solidFill>
              <a:effectLst/>
              <a:uFillTx/>
              <a:latin typeface="Arial"/>
            </a:endParaRPr>
          </a:p>
          <a:p>
            <a:pPr defTabSz="457200">
              <a:lnSpc>
                <a:spcPct val="100000"/>
              </a:lnSpc>
              <a:spcAft>
                <a:spcPts val="799"/>
              </a:spcAft>
            </a:pPr>
            <a:r>
              <a:rPr b="0" lang="en-US" sz="1900" strike="noStrike" u="none">
                <a:solidFill>
                  <a:srgbClr val="fcf6e8"/>
                </a:solidFill>
                <a:effectLst/>
                <a:uFillTx/>
                <a:latin typeface="Aptos"/>
              </a:rPr>
              <a:t>The thought moves from the cross to rescue, then to praise and eternal hope.</a:t>
            </a:r>
            <a:endParaRPr b="0" lang="en-US" sz="1900" strike="noStrike" u="none">
              <a:solidFill>
                <a:srgbClr val="000000"/>
              </a:solidFill>
              <a:effectLst/>
              <a:uFillTx/>
              <a:latin typeface="Arial"/>
            </a:endParaRPr>
          </a:p>
          <a:p>
            <a:pPr defTabSz="457200">
              <a:lnSpc>
                <a:spcPct val="100000"/>
              </a:lnSpc>
              <a:spcAft>
                <a:spcPts val="799"/>
              </a:spcAft>
            </a:pPr>
            <a:r>
              <a:rPr b="0" lang="en-US" sz="1900" strike="noStrike" u="none">
                <a:solidFill>
                  <a:srgbClr val="fcf6e8"/>
                </a:solidFill>
                <a:effectLst/>
                <a:uFillTx/>
                <a:latin typeface="Aptos"/>
              </a:rPr>
              <a:t>The modal folk tune gives the text a haunting, contemplative power.</a:t>
            </a:r>
            <a:endParaRPr b="0" lang="en-US" sz="1900" strike="noStrike" u="none">
              <a:solidFill>
                <a:srgbClr val="000000"/>
              </a:solidFill>
              <a:effectLst/>
              <a:uFillTx/>
              <a:latin typeface="Arial"/>
            </a:endParaRPr>
          </a:p>
          <a:p>
            <a:pPr defTabSz="457200">
              <a:lnSpc>
                <a:spcPct val="100000"/>
              </a:lnSpc>
              <a:spcAft>
                <a:spcPts val="799"/>
              </a:spcAft>
            </a:pPr>
            <a:r>
              <a:rPr b="0" lang="en-US" sz="1900" strike="noStrike" u="none">
                <a:solidFill>
                  <a:srgbClr val="fcf6e8"/>
                </a:solidFill>
                <a:effectLst/>
                <a:uFillTx/>
                <a:latin typeface="Aptos"/>
              </a:rPr>
              <a:t>Shape-note associations connect the hymn with communal, unadorned sacred song.</a:t>
            </a:r>
            <a:endParaRPr b="0" lang="en-US" sz="1900" strike="noStrike" u="none">
              <a:solidFill>
                <a:srgbClr val="000000"/>
              </a:solidFill>
              <a:effectLst/>
              <a:uFillTx/>
              <a:latin typeface="Arial"/>
            </a:endParaRPr>
          </a:p>
          <a:p>
            <a:pPr defTabSz="457200">
              <a:lnSpc>
                <a:spcPct val="100000"/>
              </a:lnSpc>
              <a:spcAft>
                <a:spcPts val="799"/>
              </a:spcAft>
            </a:pPr>
            <a:r>
              <a:rPr b="0" lang="en-US" sz="1900" strike="noStrike" u="none">
                <a:solidFill>
                  <a:srgbClr val="fcf6e8"/>
                </a:solidFill>
                <a:effectLst/>
                <a:uFillTx/>
                <a:latin typeface="Aptos"/>
              </a:rPr>
              <a:t>The pace should be reverent and unhurried so the congregation can feel the weight of wonder.</a:t>
            </a:r>
            <a:endParaRPr b="0" lang="en-US" sz="1900" strike="noStrike" u="none">
              <a:solidFill>
                <a:srgbClr val="000000"/>
              </a:solidFill>
              <a:effectLst/>
              <a:uFillTx/>
              <a:latin typeface="Arial"/>
            </a:endParaRPr>
          </a:p>
        </p:txBody>
      </p:sp>
      <p:sp>
        <p:nvSpPr>
          <p:cNvPr id="211" name="Rectangle 7"/>
          <p:cNvSpPr/>
          <p:nvPr/>
        </p:nvSpPr>
        <p:spPr>
          <a:xfrm>
            <a:off x="1051560" y="5074920"/>
            <a:ext cx="9783720" cy="10440"/>
          </a:xfrm>
          <a:prstGeom prst="rect">
            <a:avLst/>
          </a:prstGeom>
          <a:solidFill>
            <a:srgbClr val="b2966a"/>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34200" bIns="-342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212" name="Rectangle 8"/>
          <p:cNvSpPr/>
          <p:nvPr/>
        </p:nvSpPr>
        <p:spPr>
          <a:xfrm>
            <a:off x="1051560" y="5148000"/>
            <a:ext cx="9783720" cy="10440"/>
          </a:xfrm>
          <a:prstGeom prst="rect">
            <a:avLst/>
          </a:prstGeom>
          <a:solidFill>
            <a:srgbClr val="b2966a"/>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34200" bIns="-342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213" name="Rectangle 9"/>
          <p:cNvSpPr/>
          <p:nvPr/>
        </p:nvSpPr>
        <p:spPr>
          <a:xfrm>
            <a:off x="1051560" y="5221080"/>
            <a:ext cx="9783720" cy="10440"/>
          </a:xfrm>
          <a:prstGeom prst="rect">
            <a:avLst/>
          </a:prstGeom>
          <a:solidFill>
            <a:srgbClr val="b2966a"/>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34200" bIns="-342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214" name="Rectangle 10"/>
          <p:cNvSpPr/>
          <p:nvPr/>
        </p:nvSpPr>
        <p:spPr>
          <a:xfrm>
            <a:off x="1051560" y="5294520"/>
            <a:ext cx="9783720" cy="10440"/>
          </a:xfrm>
          <a:prstGeom prst="rect">
            <a:avLst/>
          </a:prstGeom>
          <a:solidFill>
            <a:srgbClr val="b2966a"/>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34200" bIns="-342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215" name="Rectangle 11"/>
          <p:cNvSpPr/>
          <p:nvPr/>
        </p:nvSpPr>
        <p:spPr>
          <a:xfrm>
            <a:off x="1051560" y="5367600"/>
            <a:ext cx="9783720" cy="10440"/>
          </a:xfrm>
          <a:prstGeom prst="rect">
            <a:avLst/>
          </a:prstGeom>
          <a:solidFill>
            <a:srgbClr val="b2966a"/>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34200" bIns="-342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216" name="TextBox 12"/>
          <p:cNvSpPr/>
          <p:nvPr/>
        </p:nvSpPr>
        <p:spPr>
          <a:xfrm>
            <a:off x="457200" y="6473880"/>
            <a:ext cx="7131960" cy="22824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850" strike="noStrike" u="none">
                <a:solidFill>
                  <a:srgbClr val="d2cabe"/>
                </a:solidFill>
                <a:effectLst/>
                <a:uFillTx/>
                <a:latin typeface="Aptos"/>
              </a:rPr>
              <a:t>Prepared for teaching and small group use - hymninfo.com</a:t>
            </a:r>
            <a:endParaRPr b="0" lang="en-US" sz="85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17" name="Picture 1" descr="visual_4.jpg"/>
          <p:cNvPicPr/>
          <p:nvPr/>
        </p:nvPicPr>
        <p:blipFill>
          <a:blip r:embed="rId1"/>
          <a:stretch/>
        </p:blipFill>
        <p:spPr>
          <a:xfrm>
            <a:off x="0" y="0"/>
            <a:ext cx="12191760" cy="6857640"/>
          </a:xfrm>
          <a:prstGeom prst="rect">
            <a:avLst/>
          </a:prstGeom>
          <a:noFill/>
          <a:ln w="0">
            <a:noFill/>
          </a:ln>
        </p:spPr>
      </p:pic>
      <p:sp>
        <p:nvSpPr>
          <p:cNvPr id="218" name="Rectangle 2"/>
          <p:cNvSpPr/>
          <p:nvPr/>
        </p:nvSpPr>
        <p:spPr>
          <a:xfrm>
            <a:off x="0" y="0"/>
            <a:ext cx="12191760" cy="6857640"/>
          </a:xfrm>
          <a:prstGeom prst="rect">
            <a:avLst/>
          </a:prstGeom>
          <a:solidFill>
            <a:srgbClr val="000000">
              <a:alpha val="45000"/>
            </a:srgbClr>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219" name="TextBox 3"/>
          <p:cNvSpPr/>
          <p:nvPr/>
        </p:nvSpPr>
        <p:spPr>
          <a:xfrm>
            <a:off x="594360" y="320040"/>
            <a:ext cx="10240920" cy="50256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3000" strike="noStrike" u="none">
                <a:solidFill>
                  <a:srgbClr val="fcf6e8"/>
                </a:solidFill>
                <a:effectLst/>
                <a:uFillTx/>
                <a:latin typeface="Aptos"/>
              </a:rPr>
              <a:t>Pastoral and Worship Use</a:t>
            </a:r>
            <a:endParaRPr b="0" lang="en-US" sz="3000" strike="noStrike" u="none">
              <a:solidFill>
                <a:srgbClr val="000000"/>
              </a:solidFill>
              <a:effectLst/>
              <a:uFillTx/>
              <a:latin typeface="Arial"/>
            </a:endParaRPr>
          </a:p>
        </p:txBody>
      </p:sp>
      <p:sp>
        <p:nvSpPr>
          <p:cNvPr id="220" name="Rectangle 4"/>
          <p:cNvSpPr/>
          <p:nvPr/>
        </p:nvSpPr>
        <p:spPr>
          <a:xfrm>
            <a:off x="621720" y="896040"/>
            <a:ext cx="2011320" cy="36360"/>
          </a:xfrm>
          <a:prstGeom prst="rect">
            <a:avLst/>
          </a:prstGeom>
          <a:solidFill>
            <a:srgbClr val="dcae4f"/>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8280" bIns="-828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221" name="Rounded Rectangle 5"/>
          <p:cNvSpPr/>
          <p:nvPr/>
        </p:nvSpPr>
        <p:spPr>
          <a:xfrm>
            <a:off x="685800" y="1188720"/>
            <a:ext cx="5211720" cy="4754520"/>
          </a:xfrm>
          <a:prstGeom prst="roundRect">
            <a:avLst>
              <a:gd name="adj" fmla="val 16667"/>
            </a:avLst>
          </a:prstGeom>
          <a:solidFill>
            <a:srgbClr val="241f1c"/>
          </a:solidFill>
          <a:ln>
            <a:solidFill>
              <a:srgbClr val="dcae4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222" name="TextBox 6"/>
          <p:cNvSpPr/>
          <p:nvPr/>
        </p:nvSpPr>
        <p:spPr>
          <a:xfrm>
            <a:off x="987480" y="1554480"/>
            <a:ext cx="4571640" cy="3565800"/>
          </a:xfrm>
          <a:prstGeom prst="rect">
            <a:avLst/>
          </a:prstGeom>
          <a:noFill/>
          <a:ln w="0">
            <a:noFill/>
          </a:ln>
        </p:spPr>
        <p:style>
          <a:lnRef idx="0"/>
          <a:fillRef idx="0"/>
          <a:effectRef idx="0"/>
          <a:fontRef idx="minor"/>
        </p:style>
        <p:txBody>
          <a:bodyPr lIns="73080" rIns="73080" tIns="36720" bIns="36720" anchor="t">
            <a:spAutoFit/>
          </a:bodyPr>
          <a:p>
            <a:pPr defTabSz="457200">
              <a:lnSpc>
                <a:spcPct val="100000"/>
              </a:lnSpc>
              <a:spcAft>
                <a:spcPts val="799"/>
              </a:spcAft>
            </a:pPr>
            <a:r>
              <a:rPr b="0" lang="en-US" sz="1900" strike="noStrike" u="none">
                <a:solidFill>
                  <a:srgbClr val="fcf6e8"/>
                </a:solidFill>
                <a:effectLst/>
                <a:uFillTx/>
                <a:latin typeface="Aptos"/>
              </a:rPr>
              <a:t>Lent and Holy Week</a:t>
            </a:r>
            <a:endParaRPr b="0" lang="en-US" sz="1900" strike="noStrike" u="none">
              <a:solidFill>
                <a:srgbClr val="000000"/>
              </a:solidFill>
              <a:effectLst/>
              <a:uFillTx/>
              <a:latin typeface="Arial"/>
            </a:endParaRPr>
          </a:p>
          <a:p>
            <a:pPr defTabSz="457200">
              <a:lnSpc>
                <a:spcPct val="100000"/>
              </a:lnSpc>
              <a:spcAft>
                <a:spcPts val="799"/>
              </a:spcAft>
            </a:pPr>
            <a:r>
              <a:rPr b="0" lang="en-US" sz="1900" strike="noStrike" u="none">
                <a:solidFill>
                  <a:srgbClr val="fcf6e8"/>
                </a:solidFill>
                <a:effectLst/>
                <a:uFillTx/>
                <a:latin typeface="Aptos"/>
              </a:rPr>
              <a:t>Good Friday</a:t>
            </a:r>
            <a:endParaRPr b="0" lang="en-US" sz="1900" strike="noStrike" u="none">
              <a:solidFill>
                <a:srgbClr val="000000"/>
              </a:solidFill>
              <a:effectLst/>
              <a:uFillTx/>
              <a:latin typeface="Arial"/>
            </a:endParaRPr>
          </a:p>
          <a:p>
            <a:pPr defTabSz="457200">
              <a:lnSpc>
                <a:spcPct val="100000"/>
              </a:lnSpc>
              <a:spcAft>
                <a:spcPts val="799"/>
              </a:spcAft>
            </a:pPr>
            <a:r>
              <a:rPr b="0" lang="en-US" sz="1900" strike="noStrike" u="none">
                <a:solidFill>
                  <a:srgbClr val="fcf6e8"/>
                </a:solidFill>
                <a:effectLst/>
                <a:uFillTx/>
                <a:latin typeface="Aptos"/>
              </a:rPr>
              <a:t>Communion reflection</a:t>
            </a:r>
            <a:endParaRPr b="0" lang="en-US" sz="1900" strike="noStrike" u="none">
              <a:solidFill>
                <a:srgbClr val="000000"/>
              </a:solidFill>
              <a:effectLst/>
              <a:uFillTx/>
              <a:latin typeface="Arial"/>
            </a:endParaRPr>
          </a:p>
          <a:p>
            <a:pPr defTabSz="457200">
              <a:lnSpc>
                <a:spcPct val="100000"/>
              </a:lnSpc>
              <a:spcAft>
                <a:spcPts val="799"/>
              </a:spcAft>
            </a:pPr>
            <a:r>
              <a:rPr b="0" lang="en-US" sz="1900" strike="noStrike" u="none">
                <a:solidFill>
                  <a:srgbClr val="fcf6e8"/>
                </a:solidFill>
                <a:effectLst/>
                <a:uFillTx/>
                <a:latin typeface="Aptos"/>
              </a:rPr>
              <a:t>Services on grace and redemption</a:t>
            </a:r>
            <a:endParaRPr b="0" lang="en-US" sz="1900" strike="noStrike" u="none">
              <a:solidFill>
                <a:srgbClr val="000000"/>
              </a:solidFill>
              <a:effectLst/>
              <a:uFillTx/>
              <a:latin typeface="Arial"/>
            </a:endParaRPr>
          </a:p>
          <a:p>
            <a:pPr defTabSz="457200">
              <a:lnSpc>
                <a:spcPct val="100000"/>
              </a:lnSpc>
              <a:spcAft>
                <a:spcPts val="799"/>
              </a:spcAft>
            </a:pPr>
            <a:r>
              <a:rPr b="0" lang="en-US" sz="1900" strike="noStrike" u="none">
                <a:solidFill>
                  <a:srgbClr val="fcf6e8"/>
                </a:solidFill>
                <a:effectLst/>
                <a:uFillTx/>
                <a:latin typeface="Aptos"/>
              </a:rPr>
              <a:t>Choir meditations</a:t>
            </a:r>
            <a:endParaRPr b="0" lang="en-US" sz="1900" strike="noStrike" u="none">
              <a:solidFill>
                <a:srgbClr val="000000"/>
              </a:solidFill>
              <a:effectLst/>
              <a:uFillTx/>
              <a:latin typeface="Arial"/>
            </a:endParaRPr>
          </a:p>
          <a:p>
            <a:pPr defTabSz="457200">
              <a:lnSpc>
                <a:spcPct val="100000"/>
              </a:lnSpc>
              <a:spcAft>
                <a:spcPts val="799"/>
              </a:spcAft>
            </a:pPr>
            <a:r>
              <a:rPr b="0" lang="en-US" sz="1900" strike="noStrike" u="none">
                <a:solidFill>
                  <a:srgbClr val="fcf6e8"/>
                </a:solidFill>
                <a:effectLst/>
                <a:uFillTx/>
                <a:latin typeface="Aptos"/>
              </a:rPr>
              <a:t>Personal confession and thanksgiving</a:t>
            </a:r>
            <a:endParaRPr b="0" lang="en-US" sz="1900" strike="noStrike" u="none">
              <a:solidFill>
                <a:srgbClr val="000000"/>
              </a:solidFill>
              <a:effectLst/>
              <a:uFillTx/>
              <a:latin typeface="Arial"/>
            </a:endParaRPr>
          </a:p>
        </p:txBody>
      </p:sp>
      <p:sp>
        <p:nvSpPr>
          <p:cNvPr id="223" name="Rounded Rectangle 7"/>
          <p:cNvSpPr/>
          <p:nvPr/>
        </p:nvSpPr>
        <p:spPr>
          <a:xfrm>
            <a:off x="6400800" y="1188720"/>
            <a:ext cx="5120280" cy="4754520"/>
          </a:xfrm>
          <a:prstGeom prst="roundRect">
            <a:avLst>
              <a:gd name="adj" fmla="val 16667"/>
            </a:avLst>
          </a:prstGeom>
          <a:solidFill>
            <a:srgbClr val="241f1c"/>
          </a:solidFill>
          <a:ln>
            <a:solidFill>
              <a:srgbClr val="dcae4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224" name="TextBox 8"/>
          <p:cNvSpPr/>
          <p:nvPr/>
        </p:nvSpPr>
        <p:spPr>
          <a:xfrm>
            <a:off x="6720840" y="1508760"/>
            <a:ext cx="4480200" cy="31968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1800" strike="noStrike" u="none">
                <a:solidFill>
                  <a:srgbClr val="dcae4f"/>
                </a:solidFill>
                <a:effectLst/>
                <a:uFillTx/>
                <a:latin typeface="Aptos"/>
              </a:rPr>
              <a:t>Pastoral note</a:t>
            </a:r>
            <a:endParaRPr b="0" lang="en-US" sz="1800" strike="noStrike" u="none">
              <a:solidFill>
                <a:srgbClr val="000000"/>
              </a:solidFill>
              <a:effectLst/>
              <a:uFillTx/>
              <a:latin typeface="Arial"/>
            </a:endParaRPr>
          </a:p>
        </p:txBody>
      </p:sp>
      <p:sp>
        <p:nvSpPr>
          <p:cNvPr id="225" name="TextBox 9"/>
          <p:cNvSpPr/>
          <p:nvPr/>
        </p:nvSpPr>
        <p:spPr>
          <a:xfrm>
            <a:off x="6720840" y="1965960"/>
            <a:ext cx="4297320" cy="164556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2000" strike="noStrike" u="none">
                <a:solidFill>
                  <a:srgbClr val="fcf6e8"/>
                </a:solidFill>
                <a:effectLst/>
                <a:uFillTx/>
                <a:latin typeface="Aptos"/>
              </a:rPr>
              <a:t>Let the hymn make room for silence. It is not only a song to explain; it is a song that helps worshipers stand before the mercy of God with awe.</a:t>
            </a:r>
            <a:endParaRPr b="0" lang="en-US" sz="2000" strike="noStrike" u="none">
              <a:solidFill>
                <a:srgbClr val="000000"/>
              </a:solidFill>
              <a:effectLst/>
              <a:uFillTx/>
              <a:latin typeface="Arial"/>
            </a:endParaRPr>
          </a:p>
        </p:txBody>
      </p:sp>
      <p:sp>
        <p:nvSpPr>
          <p:cNvPr id="226" name="TextBox 10"/>
          <p:cNvSpPr/>
          <p:nvPr/>
        </p:nvSpPr>
        <p:spPr>
          <a:xfrm>
            <a:off x="457200" y="6473880"/>
            <a:ext cx="7131960" cy="22824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850" strike="noStrike" u="none">
                <a:solidFill>
                  <a:srgbClr val="d2cabe"/>
                </a:solidFill>
                <a:effectLst/>
                <a:uFillTx/>
                <a:latin typeface="Aptos"/>
              </a:rPr>
              <a:t>Prepared for teaching and small group use - hymninfo.com</a:t>
            </a:r>
            <a:endParaRPr b="0" lang="en-US" sz="85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11d1e"/>
        </a:solidFill>
      </p:bgPr>
    </p:bg>
    <p:spTree>
      <p:nvGrpSpPr>
        <p:cNvPr id="1" name=""/>
        <p:cNvGrpSpPr/>
        <p:nvPr/>
      </p:nvGrpSpPr>
      <p:grpSpPr>
        <a:xfrm>
          <a:off x="0" y="0"/>
          <a:ext cx="0" cy="0"/>
          <a:chOff x="0" y="0"/>
          <a:chExt cx="0" cy="0"/>
        </a:xfrm>
      </p:grpSpPr>
      <p:sp>
        <p:nvSpPr>
          <p:cNvPr id="227" name="TextBox 1"/>
          <p:cNvSpPr/>
          <p:nvPr/>
        </p:nvSpPr>
        <p:spPr>
          <a:xfrm>
            <a:off x="594360" y="320040"/>
            <a:ext cx="10240920" cy="50256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3000" strike="noStrike" u="none">
                <a:solidFill>
                  <a:srgbClr val="fcf6e8"/>
                </a:solidFill>
                <a:effectLst/>
                <a:uFillTx/>
                <a:latin typeface="Aptos"/>
              </a:rPr>
              <a:t>Teaching Questions</a:t>
            </a:r>
            <a:endParaRPr b="0" lang="en-US" sz="3000" strike="noStrike" u="none">
              <a:solidFill>
                <a:srgbClr val="ffffff"/>
              </a:solidFill>
              <a:effectLst/>
              <a:uFillTx/>
              <a:latin typeface="Arial"/>
            </a:endParaRPr>
          </a:p>
        </p:txBody>
      </p:sp>
      <p:sp>
        <p:nvSpPr>
          <p:cNvPr id="228" name="Rectangle 2"/>
          <p:cNvSpPr/>
          <p:nvPr/>
        </p:nvSpPr>
        <p:spPr>
          <a:xfrm>
            <a:off x="621720" y="896040"/>
            <a:ext cx="2011320" cy="36360"/>
          </a:xfrm>
          <a:prstGeom prst="rect">
            <a:avLst/>
          </a:prstGeom>
          <a:solidFill>
            <a:srgbClr val="dcae4f"/>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8280" bIns="-828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229" name="Rounded Rectangle 3"/>
          <p:cNvSpPr/>
          <p:nvPr/>
        </p:nvSpPr>
        <p:spPr>
          <a:xfrm>
            <a:off x="822960" y="1234440"/>
            <a:ext cx="4983120" cy="959760"/>
          </a:xfrm>
          <a:prstGeom prst="roundRect">
            <a:avLst>
              <a:gd name="adj" fmla="val 16667"/>
            </a:avLst>
          </a:prstGeom>
          <a:solidFill>
            <a:srgbClr val="3a2d27"/>
          </a:solidFill>
          <a:ln>
            <a:solidFill>
              <a:srgbClr val="dcae4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230" name="TextBox 4"/>
          <p:cNvSpPr/>
          <p:nvPr/>
        </p:nvSpPr>
        <p:spPr>
          <a:xfrm>
            <a:off x="1024200" y="1417320"/>
            <a:ext cx="4571640" cy="50256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1500" strike="noStrike" u="none">
                <a:solidFill>
                  <a:srgbClr val="fcf6e8"/>
                </a:solidFill>
                <a:effectLst/>
                <a:uFillTx/>
                <a:latin typeface="Aptos"/>
              </a:rPr>
              <a:t>What makes Christ's love wondrous rather than merely admirable?</a:t>
            </a:r>
            <a:endParaRPr b="0" lang="en-US" sz="1500" strike="noStrike" u="none">
              <a:solidFill>
                <a:srgbClr val="ffffff"/>
              </a:solidFill>
              <a:effectLst/>
              <a:uFillTx/>
              <a:latin typeface="Arial"/>
            </a:endParaRPr>
          </a:p>
        </p:txBody>
      </p:sp>
      <p:sp>
        <p:nvSpPr>
          <p:cNvPr id="231" name="Rounded Rectangle 5"/>
          <p:cNvSpPr/>
          <p:nvPr/>
        </p:nvSpPr>
        <p:spPr>
          <a:xfrm>
            <a:off x="6309360" y="1234440"/>
            <a:ext cx="4983120" cy="959760"/>
          </a:xfrm>
          <a:prstGeom prst="roundRect">
            <a:avLst>
              <a:gd name="adj" fmla="val 16667"/>
            </a:avLst>
          </a:prstGeom>
          <a:solidFill>
            <a:srgbClr val="3a2d27"/>
          </a:solidFill>
          <a:ln>
            <a:solidFill>
              <a:srgbClr val="dcae4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232" name="TextBox 6"/>
          <p:cNvSpPr/>
          <p:nvPr/>
        </p:nvSpPr>
        <p:spPr>
          <a:xfrm>
            <a:off x="6510600" y="1417320"/>
            <a:ext cx="4571640" cy="50256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1500" strike="noStrike" u="none">
                <a:solidFill>
                  <a:srgbClr val="fcf6e8"/>
                </a:solidFill>
                <a:effectLst/>
                <a:uFillTx/>
                <a:latin typeface="Aptos"/>
              </a:rPr>
              <a:t>How does Galatians 3:13 clarify the hymn's language of curse-bearing?</a:t>
            </a:r>
            <a:endParaRPr b="0" lang="en-US" sz="1500" strike="noStrike" u="none">
              <a:solidFill>
                <a:srgbClr val="ffffff"/>
              </a:solidFill>
              <a:effectLst/>
              <a:uFillTx/>
              <a:latin typeface="Arial"/>
            </a:endParaRPr>
          </a:p>
        </p:txBody>
      </p:sp>
      <p:sp>
        <p:nvSpPr>
          <p:cNvPr id="233" name="Rounded Rectangle 7"/>
          <p:cNvSpPr/>
          <p:nvPr/>
        </p:nvSpPr>
        <p:spPr>
          <a:xfrm>
            <a:off x="822960" y="2587680"/>
            <a:ext cx="4983120" cy="959760"/>
          </a:xfrm>
          <a:prstGeom prst="roundRect">
            <a:avLst>
              <a:gd name="adj" fmla="val 16667"/>
            </a:avLst>
          </a:prstGeom>
          <a:solidFill>
            <a:srgbClr val="3a2d27"/>
          </a:solidFill>
          <a:ln>
            <a:solidFill>
              <a:srgbClr val="dcae4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234" name="TextBox 8"/>
          <p:cNvSpPr/>
          <p:nvPr/>
        </p:nvSpPr>
        <p:spPr>
          <a:xfrm>
            <a:off x="1024200" y="2770560"/>
            <a:ext cx="4571640" cy="50256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1500" strike="noStrike" u="none">
                <a:solidFill>
                  <a:srgbClr val="fcf6e8"/>
                </a:solidFill>
                <a:effectLst/>
                <a:uFillTx/>
                <a:latin typeface="Aptos"/>
              </a:rPr>
              <a:t>Why does the hymn speak directly to the soul?</a:t>
            </a:r>
            <a:endParaRPr b="0" lang="en-US" sz="1500" strike="noStrike" u="none">
              <a:solidFill>
                <a:srgbClr val="ffffff"/>
              </a:solidFill>
              <a:effectLst/>
              <a:uFillTx/>
              <a:latin typeface="Arial"/>
            </a:endParaRPr>
          </a:p>
        </p:txBody>
      </p:sp>
      <p:sp>
        <p:nvSpPr>
          <p:cNvPr id="235" name="Rounded Rectangle 9"/>
          <p:cNvSpPr/>
          <p:nvPr/>
        </p:nvSpPr>
        <p:spPr>
          <a:xfrm>
            <a:off x="6309360" y="2587680"/>
            <a:ext cx="4983120" cy="959760"/>
          </a:xfrm>
          <a:prstGeom prst="roundRect">
            <a:avLst>
              <a:gd name="adj" fmla="val 16667"/>
            </a:avLst>
          </a:prstGeom>
          <a:solidFill>
            <a:srgbClr val="3a2d27"/>
          </a:solidFill>
          <a:ln>
            <a:solidFill>
              <a:srgbClr val="dcae4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236" name="TextBox 10"/>
          <p:cNvSpPr/>
          <p:nvPr/>
        </p:nvSpPr>
        <p:spPr>
          <a:xfrm>
            <a:off x="6510600" y="2770560"/>
            <a:ext cx="4571640" cy="50256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1500" strike="noStrike" u="none">
                <a:solidFill>
                  <a:srgbClr val="fcf6e8"/>
                </a:solidFill>
                <a:effectLst/>
                <a:uFillTx/>
                <a:latin typeface="Aptos"/>
              </a:rPr>
              <a:t>What is the movement from personal salvation to congregational praise?</a:t>
            </a:r>
            <a:endParaRPr b="0" lang="en-US" sz="1500" strike="noStrike" u="none">
              <a:solidFill>
                <a:srgbClr val="ffffff"/>
              </a:solidFill>
              <a:effectLst/>
              <a:uFillTx/>
              <a:latin typeface="Arial"/>
            </a:endParaRPr>
          </a:p>
        </p:txBody>
      </p:sp>
      <p:sp>
        <p:nvSpPr>
          <p:cNvPr id="237" name="Rounded Rectangle 11"/>
          <p:cNvSpPr/>
          <p:nvPr/>
        </p:nvSpPr>
        <p:spPr>
          <a:xfrm>
            <a:off x="822960" y="3940920"/>
            <a:ext cx="4983120" cy="959760"/>
          </a:xfrm>
          <a:prstGeom prst="roundRect">
            <a:avLst>
              <a:gd name="adj" fmla="val 16667"/>
            </a:avLst>
          </a:prstGeom>
          <a:solidFill>
            <a:srgbClr val="3a2d27"/>
          </a:solidFill>
          <a:ln>
            <a:solidFill>
              <a:srgbClr val="dcae4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238" name="TextBox 12"/>
          <p:cNvSpPr/>
          <p:nvPr/>
        </p:nvSpPr>
        <p:spPr>
          <a:xfrm>
            <a:off x="1024200" y="4123800"/>
            <a:ext cx="4571640" cy="50256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1500" strike="noStrike" u="none">
                <a:solidFill>
                  <a:srgbClr val="fcf6e8"/>
                </a:solidFill>
                <a:effectLst/>
                <a:uFillTx/>
                <a:latin typeface="Aptos"/>
              </a:rPr>
              <a:t>How does the tune shape the spiritual mood of the text?</a:t>
            </a:r>
            <a:endParaRPr b="0" lang="en-US" sz="1500" strike="noStrike" u="none">
              <a:solidFill>
                <a:srgbClr val="ffffff"/>
              </a:solidFill>
              <a:effectLst/>
              <a:uFillTx/>
              <a:latin typeface="Arial"/>
            </a:endParaRPr>
          </a:p>
        </p:txBody>
      </p:sp>
      <p:sp>
        <p:nvSpPr>
          <p:cNvPr id="239" name="Rounded Rectangle 13"/>
          <p:cNvSpPr/>
          <p:nvPr/>
        </p:nvSpPr>
        <p:spPr>
          <a:xfrm>
            <a:off x="6309360" y="3940920"/>
            <a:ext cx="4983120" cy="959760"/>
          </a:xfrm>
          <a:prstGeom prst="roundRect">
            <a:avLst>
              <a:gd name="adj" fmla="val 16667"/>
            </a:avLst>
          </a:prstGeom>
          <a:solidFill>
            <a:srgbClr val="3a2d27"/>
          </a:solidFill>
          <a:ln>
            <a:solidFill>
              <a:srgbClr val="dcae4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240" name="TextBox 14"/>
          <p:cNvSpPr/>
          <p:nvPr/>
        </p:nvSpPr>
        <p:spPr>
          <a:xfrm>
            <a:off x="6510600" y="4123800"/>
            <a:ext cx="4571640" cy="50256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1500" strike="noStrike" u="none">
                <a:solidFill>
                  <a:srgbClr val="fcf6e8"/>
                </a:solidFill>
                <a:effectLst/>
                <a:uFillTx/>
                <a:latin typeface="Aptos"/>
              </a:rPr>
              <a:t>Where would this hymn serve a congregation best in worship?</a:t>
            </a:r>
            <a:endParaRPr b="0" lang="en-US" sz="1500" strike="noStrike" u="none">
              <a:solidFill>
                <a:srgbClr val="ffffff"/>
              </a:solidFill>
              <a:effectLst/>
              <a:uFillTx/>
              <a:latin typeface="Arial"/>
            </a:endParaRPr>
          </a:p>
        </p:txBody>
      </p:sp>
      <p:sp>
        <p:nvSpPr>
          <p:cNvPr id="241" name="TextBox 15"/>
          <p:cNvSpPr/>
          <p:nvPr/>
        </p:nvSpPr>
        <p:spPr>
          <a:xfrm>
            <a:off x="457200" y="6473880"/>
            <a:ext cx="7131960" cy="22824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850" strike="noStrike" u="none">
                <a:solidFill>
                  <a:srgbClr val="d2cabe"/>
                </a:solidFill>
                <a:effectLst/>
                <a:uFillTx/>
                <a:latin typeface="Aptos"/>
              </a:rPr>
              <a:t>Prepared for teaching and small group use - hymninfo.com</a:t>
            </a:r>
            <a:endParaRPr b="0" lang="en-US" sz="85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42" name="Picture 1" descr="visual_1.jpg"/>
          <p:cNvPicPr/>
          <p:nvPr/>
        </p:nvPicPr>
        <p:blipFill>
          <a:blip r:embed="rId1"/>
          <a:stretch/>
        </p:blipFill>
        <p:spPr>
          <a:xfrm>
            <a:off x="0" y="0"/>
            <a:ext cx="12191760" cy="6857640"/>
          </a:xfrm>
          <a:prstGeom prst="rect">
            <a:avLst/>
          </a:prstGeom>
          <a:noFill/>
          <a:ln w="0">
            <a:noFill/>
          </a:ln>
        </p:spPr>
      </p:pic>
      <p:sp>
        <p:nvSpPr>
          <p:cNvPr id="243" name="Rectangle 2"/>
          <p:cNvSpPr/>
          <p:nvPr/>
        </p:nvSpPr>
        <p:spPr>
          <a:xfrm>
            <a:off x="0" y="0"/>
            <a:ext cx="12191760" cy="6857640"/>
          </a:xfrm>
          <a:prstGeom prst="rect">
            <a:avLst/>
          </a:prstGeom>
          <a:solidFill>
            <a:srgbClr val="000000">
              <a:alpha val="45000"/>
            </a:srgbClr>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244" name="TextBox 3"/>
          <p:cNvSpPr/>
          <p:nvPr/>
        </p:nvSpPr>
        <p:spPr>
          <a:xfrm>
            <a:off x="594360" y="320040"/>
            <a:ext cx="10240920" cy="50256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3000" strike="noStrike" u="none">
                <a:solidFill>
                  <a:srgbClr val="fcf6e8"/>
                </a:solidFill>
                <a:effectLst/>
                <a:uFillTx/>
                <a:latin typeface="Aptos"/>
              </a:rPr>
              <a:t>Application and Lesson Flow</a:t>
            </a:r>
            <a:endParaRPr b="0" lang="en-US" sz="3000" strike="noStrike" u="none">
              <a:solidFill>
                <a:srgbClr val="000000"/>
              </a:solidFill>
              <a:effectLst/>
              <a:uFillTx/>
              <a:latin typeface="Arial"/>
            </a:endParaRPr>
          </a:p>
        </p:txBody>
      </p:sp>
      <p:sp>
        <p:nvSpPr>
          <p:cNvPr id="245" name="Rectangle 4"/>
          <p:cNvSpPr/>
          <p:nvPr/>
        </p:nvSpPr>
        <p:spPr>
          <a:xfrm>
            <a:off x="621720" y="896040"/>
            <a:ext cx="2011320" cy="36360"/>
          </a:xfrm>
          <a:prstGeom prst="rect">
            <a:avLst/>
          </a:prstGeom>
          <a:solidFill>
            <a:srgbClr val="dcae4f"/>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8280" bIns="-828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246" name="Rounded Rectangle 5"/>
          <p:cNvSpPr/>
          <p:nvPr/>
        </p:nvSpPr>
        <p:spPr>
          <a:xfrm>
            <a:off x="685800" y="1143000"/>
            <a:ext cx="5303160" cy="4754520"/>
          </a:xfrm>
          <a:prstGeom prst="roundRect">
            <a:avLst>
              <a:gd name="adj" fmla="val 16667"/>
            </a:avLst>
          </a:prstGeom>
          <a:solidFill>
            <a:srgbClr val="241f1c"/>
          </a:solidFill>
          <a:ln>
            <a:solidFill>
              <a:srgbClr val="dcae4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247" name="TextBox 6"/>
          <p:cNvSpPr/>
          <p:nvPr/>
        </p:nvSpPr>
        <p:spPr>
          <a:xfrm>
            <a:off x="960120" y="1417320"/>
            <a:ext cx="4571640" cy="31968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1800" strike="noStrike" u="none">
                <a:solidFill>
                  <a:srgbClr val="dcae4f"/>
                </a:solidFill>
                <a:effectLst/>
                <a:uFillTx/>
                <a:latin typeface="Aptos"/>
              </a:rPr>
              <a:t>Practice this week</a:t>
            </a:r>
            <a:endParaRPr b="0" lang="en-US" sz="1800" strike="noStrike" u="none">
              <a:solidFill>
                <a:srgbClr val="000000"/>
              </a:solidFill>
              <a:effectLst/>
              <a:uFillTx/>
              <a:latin typeface="Arial"/>
            </a:endParaRPr>
          </a:p>
        </p:txBody>
      </p:sp>
      <p:sp>
        <p:nvSpPr>
          <p:cNvPr id="248" name="TextBox 7"/>
          <p:cNvSpPr/>
          <p:nvPr/>
        </p:nvSpPr>
        <p:spPr>
          <a:xfrm>
            <a:off x="960120" y="1874520"/>
            <a:ext cx="4571640" cy="2834280"/>
          </a:xfrm>
          <a:prstGeom prst="rect">
            <a:avLst/>
          </a:prstGeom>
          <a:noFill/>
          <a:ln w="0">
            <a:noFill/>
          </a:ln>
        </p:spPr>
        <p:style>
          <a:lnRef idx="0"/>
          <a:fillRef idx="0"/>
          <a:effectRef idx="0"/>
          <a:fontRef idx="minor"/>
        </p:style>
        <p:txBody>
          <a:bodyPr lIns="73080" rIns="73080" tIns="36720" bIns="36720" anchor="t">
            <a:spAutoFit/>
          </a:bodyPr>
          <a:p>
            <a:pPr defTabSz="457200">
              <a:lnSpc>
                <a:spcPct val="100000"/>
              </a:lnSpc>
              <a:spcAft>
                <a:spcPts val="799"/>
              </a:spcAft>
            </a:pPr>
            <a:r>
              <a:rPr b="0" lang="en-US" sz="1700" strike="noStrike" u="none">
                <a:solidFill>
                  <a:srgbClr val="fcf6e8"/>
                </a:solidFill>
                <a:effectLst/>
                <a:uFillTx/>
                <a:latin typeface="Aptos"/>
              </a:rPr>
              <a:t>Read Romans 5:6-8 slowly in prayer.</a:t>
            </a:r>
            <a:endParaRPr b="0" lang="en-US" sz="1700" strike="noStrike" u="none">
              <a:solidFill>
                <a:srgbClr val="000000"/>
              </a:solidFill>
              <a:effectLst/>
              <a:uFillTx/>
              <a:latin typeface="Arial"/>
            </a:endParaRPr>
          </a:p>
          <a:p>
            <a:pPr defTabSz="457200">
              <a:lnSpc>
                <a:spcPct val="100000"/>
              </a:lnSpc>
              <a:spcAft>
                <a:spcPts val="799"/>
              </a:spcAft>
            </a:pPr>
            <a:r>
              <a:rPr b="0" lang="en-US" sz="1700" strike="noStrike" u="none">
                <a:solidFill>
                  <a:srgbClr val="fcf6e8"/>
                </a:solidFill>
                <a:effectLst/>
                <a:uFillTx/>
                <a:latin typeface="Aptos"/>
              </a:rPr>
              <a:t>Name one burden of guilt and bring it to Christ.</a:t>
            </a:r>
            <a:endParaRPr b="0" lang="en-US" sz="1700" strike="noStrike" u="none">
              <a:solidFill>
                <a:srgbClr val="000000"/>
              </a:solidFill>
              <a:effectLst/>
              <a:uFillTx/>
              <a:latin typeface="Arial"/>
            </a:endParaRPr>
          </a:p>
          <a:p>
            <a:pPr defTabSz="457200">
              <a:lnSpc>
                <a:spcPct val="100000"/>
              </a:lnSpc>
              <a:spcAft>
                <a:spcPts val="799"/>
              </a:spcAft>
            </a:pPr>
            <a:r>
              <a:rPr b="0" lang="en-US" sz="1700" strike="noStrike" u="none">
                <a:solidFill>
                  <a:srgbClr val="fcf6e8"/>
                </a:solidFill>
                <a:effectLst/>
                <a:uFillTx/>
                <a:latin typeface="Aptos"/>
              </a:rPr>
              <a:t>Sing or read the hymn as an act of gratitude.</a:t>
            </a:r>
            <a:endParaRPr b="0" lang="en-US" sz="1700" strike="noStrike" u="none">
              <a:solidFill>
                <a:srgbClr val="000000"/>
              </a:solidFill>
              <a:effectLst/>
              <a:uFillTx/>
              <a:latin typeface="Arial"/>
            </a:endParaRPr>
          </a:p>
          <a:p>
            <a:pPr defTabSz="457200">
              <a:lnSpc>
                <a:spcPct val="100000"/>
              </a:lnSpc>
              <a:spcAft>
                <a:spcPts val="799"/>
              </a:spcAft>
            </a:pPr>
            <a:r>
              <a:rPr b="0" lang="en-US" sz="1700" strike="noStrike" u="none">
                <a:solidFill>
                  <a:srgbClr val="fcf6e8"/>
                </a:solidFill>
                <a:effectLst/>
                <a:uFillTx/>
                <a:latin typeface="Aptos"/>
              </a:rPr>
              <a:t>Encourage someone with the promise of God's saving love.</a:t>
            </a:r>
            <a:endParaRPr b="0" lang="en-US" sz="1700" strike="noStrike" u="none">
              <a:solidFill>
                <a:srgbClr val="000000"/>
              </a:solidFill>
              <a:effectLst/>
              <a:uFillTx/>
              <a:latin typeface="Arial"/>
            </a:endParaRPr>
          </a:p>
        </p:txBody>
      </p:sp>
      <p:sp>
        <p:nvSpPr>
          <p:cNvPr id="249" name="Rounded Rectangle 8"/>
          <p:cNvSpPr/>
          <p:nvPr/>
        </p:nvSpPr>
        <p:spPr>
          <a:xfrm>
            <a:off x="6400800" y="1143000"/>
            <a:ext cx="5074560" cy="4754520"/>
          </a:xfrm>
          <a:prstGeom prst="roundRect">
            <a:avLst>
              <a:gd name="adj" fmla="val 16667"/>
            </a:avLst>
          </a:prstGeom>
          <a:solidFill>
            <a:srgbClr val="241f1c"/>
          </a:solidFill>
          <a:ln>
            <a:solidFill>
              <a:srgbClr val="dcae4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250" name="TextBox 9"/>
          <p:cNvSpPr/>
          <p:nvPr/>
        </p:nvSpPr>
        <p:spPr>
          <a:xfrm>
            <a:off x="6675120" y="1417320"/>
            <a:ext cx="4388760" cy="31968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1" lang="en-US" sz="1800" strike="noStrike" u="none">
                <a:solidFill>
                  <a:srgbClr val="dcae4f"/>
                </a:solidFill>
                <a:effectLst/>
                <a:uFillTx/>
                <a:latin typeface="Aptos"/>
              </a:rPr>
              <a:t>Class plan</a:t>
            </a:r>
            <a:endParaRPr b="0" lang="en-US" sz="1800" strike="noStrike" u="none">
              <a:solidFill>
                <a:srgbClr val="000000"/>
              </a:solidFill>
              <a:effectLst/>
              <a:uFillTx/>
              <a:latin typeface="Arial"/>
            </a:endParaRPr>
          </a:p>
        </p:txBody>
      </p:sp>
      <p:sp>
        <p:nvSpPr>
          <p:cNvPr id="251" name="TextBox 10"/>
          <p:cNvSpPr/>
          <p:nvPr/>
        </p:nvSpPr>
        <p:spPr>
          <a:xfrm>
            <a:off x="6675120" y="1874520"/>
            <a:ext cx="4297320" cy="1919880"/>
          </a:xfrm>
          <a:prstGeom prst="rect">
            <a:avLst/>
          </a:prstGeom>
          <a:noFill/>
          <a:ln w="0">
            <a:noFill/>
          </a:ln>
        </p:spPr>
        <p:style>
          <a:lnRef idx="0"/>
          <a:fillRef idx="0"/>
          <a:effectRef idx="0"/>
          <a:fontRef idx="minor"/>
        </p:style>
        <p:txBody>
          <a:bodyPr lIns="73080" rIns="73080" tIns="36720" bIns="36720" anchor="t">
            <a:spAutoFit/>
          </a:bodyPr>
          <a:p>
            <a:pPr defTabSz="457200">
              <a:lnSpc>
                <a:spcPct val="100000"/>
              </a:lnSpc>
              <a:spcAft>
                <a:spcPts val="799"/>
              </a:spcAft>
            </a:pPr>
            <a:r>
              <a:rPr b="0" lang="en-US" sz="1700" strike="noStrike" u="none">
                <a:solidFill>
                  <a:srgbClr val="fcf6e8"/>
                </a:solidFill>
                <a:effectLst/>
                <a:uFillTx/>
                <a:latin typeface="Aptos"/>
              </a:rPr>
              <a:t>30 minutes: identity, Romans 5, stanza movement, prayer.</a:t>
            </a:r>
            <a:endParaRPr b="0" lang="en-US" sz="1700" strike="noStrike" u="none">
              <a:solidFill>
                <a:srgbClr val="000000"/>
              </a:solidFill>
              <a:effectLst/>
              <a:uFillTx/>
              <a:latin typeface="Arial"/>
            </a:endParaRPr>
          </a:p>
          <a:p>
            <a:pPr defTabSz="457200">
              <a:lnSpc>
                <a:spcPct val="100000"/>
              </a:lnSpc>
              <a:spcAft>
                <a:spcPts val="799"/>
              </a:spcAft>
            </a:pPr>
            <a:r>
              <a:rPr b="0" lang="en-US" sz="1700" strike="noStrike" u="none">
                <a:solidFill>
                  <a:srgbClr val="fcf6e8"/>
                </a:solidFill>
                <a:effectLst/>
                <a:uFillTx/>
                <a:latin typeface="Aptos"/>
              </a:rPr>
              <a:t>60 minutes: add historical background, Galatians 3, musical observations, and group discussion.</a:t>
            </a:r>
            <a:endParaRPr b="0" lang="en-US" sz="1700" strike="noStrike" u="none">
              <a:solidFill>
                <a:srgbClr val="000000"/>
              </a:solidFill>
              <a:effectLst/>
              <a:uFillTx/>
              <a:latin typeface="Arial"/>
            </a:endParaRPr>
          </a:p>
        </p:txBody>
      </p:sp>
      <p:sp>
        <p:nvSpPr>
          <p:cNvPr id="252" name="TextBox 11"/>
          <p:cNvSpPr/>
          <p:nvPr/>
        </p:nvSpPr>
        <p:spPr>
          <a:xfrm>
            <a:off x="457200" y="6473880"/>
            <a:ext cx="7131960" cy="22824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850" strike="noStrike" u="none">
                <a:solidFill>
                  <a:srgbClr val="d2cabe"/>
                </a:solidFill>
                <a:effectLst/>
                <a:uFillTx/>
                <a:latin typeface="Aptos"/>
              </a:rPr>
              <a:t>Prepared for teaching and small group use - hymninfo.com</a:t>
            </a:r>
            <a:endParaRPr b="0" lang="en-US" sz="85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53" name="Picture 1" descr="visual_1.jpg"/>
          <p:cNvPicPr/>
          <p:nvPr/>
        </p:nvPicPr>
        <p:blipFill>
          <a:blip r:embed="rId1"/>
          <a:stretch/>
        </p:blipFill>
        <p:spPr>
          <a:xfrm>
            <a:off x="0" y="0"/>
            <a:ext cx="12191760" cy="6857640"/>
          </a:xfrm>
          <a:prstGeom prst="rect">
            <a:avLst/>
          </a:prstGeom>
          <a:noFill/>
          <a:ln w="0">
            <a:noFill/>
          </a:ln>
        </p:spPr>
      </p:pic>
      <p:sp>
        <p:nvSpPr>
          <p:cNvPr id="254" name="Rectangle 2"/>
          <p:cNvSpPr/>
          <p:nvPr/>
        </p:nvSpPr>
        <p:spPr>
          <a:xfrm>
            <a:off x="0" y="0"/>
            <a:ext cx="12191760" cy="6857640"/>
          </a:xfrm>
          <a:prstGeom prst="rect">
            <a:avLst/>
          </a:prstGeom>
          <a:solidFill>
            <a:srgbClr val="000000">
              <a:alpha val="45000"/>
            </a:srgbClr>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255" name="Rounded Rectangle 3"/>
          <p:cNvSpPr/>
          <p:nvPr/>
        </p:nvSpPr>
        <p:spPr>
          <a:xfrm>
            <a:off x="777240" y="777240"/>
            <a:ext cx="10698120" cy="5211720"/>
          </a:xfrm>
          <a:prstGeom prst="roundRect">
            <a:avLst>
              <a:gd name="adj" fmla="val 16667"/>
            </a:avLst>
          </a:prstGeom>
          <a:solidFill>
            <a:srgbClr val="241f1c"/>
          </a:solidFill>
          <a:ln>
            <a:solidFill>
              <a:srgbClr val="dcae4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effectLst/>
              <a:uFillTx/>
              <a:latin typeface="Calibri"/>
            </a:endParaRPr>
          </a:p>
        </p:txBody>
      </p:sp>
      <p:sp>
        <p:nvSpPr>
          <p:cNvPr id="256" name="TextBox 4"/>
          <p:cNvSpPr/>
          <p:nvPr/>
        </p:nvSpPr>
        <p:spPr>
          <a:xfrm>
            <a:off x="1097280" y="1051560"/>
            <a:ext cx="9783720" cy="502560"/>
          </a:xfrm>
          <a:prstGeom prst="rect">
            <a:avLst/>
          </a:prstGeom>
          <a:noFill/>
          <a:ln w="0">
            <a:noFill/>
          </a:ln>
        </p:spPr>
        <p:style>
          <a:lnRef idx="0"/>
          <a:fillRef idx="0"/>
          <a:effectRef idx="0"/>
          <a:fontRef idx="minor"/>
        </p:style>
        <p:txBody>
          <a:bodyPr wrap="none" lIns="54720" rIns="54720" tIns="36720" bIns="36720" anchor="t">
            <a:spAutoFit/>
          </a:bodyPr>
          <a:p>
            <a:pPr algn="ctr" defTabSz="457200">
              <a:lnSpc>
                <a:spcPct val="100000"/>
              </a:lnSpc>
            </a:pPr>
            <a:r>
              <a:rPr b="1" lang="en-US" sz="3400" strike="noStrike" u="none">
                <a:solidFill>
                  <a:srgbClr val="fcf6e8"/>
                </a:solidFill>
                <a:effectLst/>
                <a:uFillTx/>
                <a:latin typeface="Aptos"/>
              </a:rPr>
              <a:t>Closing Prayer</a:t>
            </a:r>
            <a:endParaRPr b="0" lang="en-US" sz="3400" strike="noStrike" u="none">
              <a:solidFill>
                <a:srgbClr val="000000"/>
              </a:solidFill>
              <a:effectLst/>
              <a:uFillTx/>
              <a:latin typeface="Arial"/>
            </a:endParaRPr>
          </a:p>
        </p:txBody>
      </p:sp>
      <p:sp>
        <p:nvSpPr>
          <p:cNvPr id="257" name="TextBox 5"/>
          <p:cNvSpPr/>
          <p:nvPr/>
        </p:nvSpPr>
        <p:spPr>
          <a:xfrm>
            <a:off x="1417320" y="1828800"/>
            <a:ext cx="9143640" cy="1508400"/>
          </a:xfrm>
          <a:prstGeom prst="rect">
            <a:avLst/>
          </a:prstGeom>
          <a:noFill/>
          <a:ln w="0">
            <a:noFill/>
          </a:ln>
        </p:spPr>
        <p:style>
          <a:lnRef idx="0"/>
          <a:fillRef idx="0"/>
          <a:effectRef idx="0"/>
          <a:fontRef idx="minor"/>
        </p:style>
        <p:txBody>
          <a:bodyPr wrap="none" lIns="54720" rIns="54720" tIns="36720" bIns="36720" anchor="t">
            <a:spAutoFit/>
          </a:bodyPr>
          <a:p>
            <a:pPr algn="ctr" defTabSz="457200">
              <a:lnSpc>
                <a:spcPct val="100000"/>
              </a:lnSpc>
            </a:pPr>
            <a:r>
              <a:rPr b="0" lang="en-US" sz="2400" strike="noStrike" u="none">
                <a:solidFill>
                  <a:srgbClr val="f6e5c8"/>
                </a:solidFill>
                <a:effectLst/>
                <a:uFillTx/>
                <a:latin typeface="Aptos"/>
              </a:rPr>
              <a:t>Lord Jesus Christ, let the wonder of your love quiet our pride, heal our fear, and lead us to grateful praise. Teach us to trust the cross, to receive your mercy, and to sing with your people until faith becomes sight. Amen.</a:t>
            </a:r>
            <a:endParaRPr b="0" lang="en-US" sz="2400" strike="noStrike" u="none">
              <a:solidFill>
                <a:srgbClr val="000000"/>
              </a:solidFill>
              <a:effectLst/>
              <a:uFillTx/>
              <a:latin typeface="Arial"/>
            </a:endParaRPr>
          </a:p>
        </p:txBody>
      </p:sp>
      <p:sp>
        <p:nvSpPr>
          <p:cNvPr id="258" name="TextBox 6"/>
          <p:cNvSpPr/>
          <p:nvPr/>
        </p:nvSpPr>
        <p:spPr>
          <a:xfrm>
            <a:off x="1463040" y="3794760"/>
            <a:ext cx="9052200" cy="685440"/>
          </a:xfrm>
          <a:prstGeom prst="rect">
            <a:avLst/>
          </a:prstGeom>
          <a:noFill/>
          <a:ln w="0">
            <a:noFill/>
          </a:ln>
        </p:spPr>
        <p:style>
          <a:lnRef idx="0"/>
          <a:fillRef idx="0"/>
          <a:effectRef idx="0"/>
          <a:fontRef idx="minor"/>
        </p:style>
        <p:txBody>
          <a:bodyPr wrap="none" lIns="54720" rIns="54720" tIns="36720" bIns="36720" anchor="t">
            <a:spAutoFit/>
          </a:bodyPr>
          <a:p>
            <a:pPr algn="ctr" defTabSz="457200">
              <a:lnSpc>
                <a:spcPct val="100000"/>
              </a:lnSpc>
            </a:pPr>
            <a:r>
              <a:rPr b="1" lang="en-US" sz="1900" strike="noStrike" u="none">
                <a:solidFill>
                  <a:srgbClr val="dcae4f"/>
                </a:solidFill>
                <a:effectLst/>
                <a:uFillTx/>
                <a:latin typeface="Aptos"/>
              </a:rPr>
              <a:t>Summary: Wondrous love bears the curse, rescues the soul, and turns redemption into eternal song.</a:t>
            </a:r>
            <a:endParaRPr b="0" lang="en-US" sz="1900" strike="noStrike" u="none">
              <a:solidFill>
                <a:srgbClr val="000000"/>
              </a:solidFill>
              <a:effectLst/>
              <a:uFillTx/>
              <a:latin typeface="Arial"/>
            </a:endParaRPr>
          </a:p>
        </p:txBody>
      </p:sp>
      <p:sp>
        <p:nvSpPr>
          <p:cNvPr id="259" name="TextBox 7"/>
          <p:cNvSpPr/>
          <p:nvPr/>
        </p:nvSpPr>
        <p:spPr>
          <a:xfrm>
            <a:off x="1280160" y="5212080"/>
            <a:ext cx="9692280" cy="383760"/>
          </a:xfrm>
          <a:prstGeom prst="rect">
            <a:avLst/>
          </a:prstGeom>
          <a:noFill/>
          <a:ln w="0">
            <a:noFill/>
          </a:ln>
        </p:spPr>
        <p:style>
          <a:lnRef idx="0"/>
          <a:fillRef idx="0"/>
          <a:effectRef idx="0"/>
          <a:fontRef idx="minor"/>
        </p:style>
        <p:txBody>
          <a:bodyPr wrap="none" lIns="54720" rIns="54720" tIns="36720" bIns="36720" anchor="t">
            <a:spAutoFit/>
          </a:bodyPr>
          <a:p>
            <a:pPr algn="ctr" defTabSz="457200">
              <a:lnSpc>
                <a:spcPct val="100000"/>
              </a:lnSpc>
            </a:pPr>
            <a:r>
              <a:rPr b="0" lang="en-US" sz="880" strike="noStrike" u="none">
                <a:solidFill>
                  <a:srgbClr val="d2cabe"/>
                </a:solidFill>
                <a:effectLst/>
                <a:uFillTx/>
                <a:latin typeface="Aptos"/>
              </a:rPr>
              <a:t>© HymnInfo.com. Free for personal, church, classroom, and small-group teaching use. Please do not sell, repost, or redistribute as downloadable files without permission.</a:t>
            </a:r>
            <a:endParaRPr b="0" lang="en-US" sz="880" strike="noStrike" u="none">
              <a:solidFill>
                <a:srgbClr val="000000"/>
              </a:solidFill>
              <a:effectLst/>
              <a:uFillTx/>
              <a:latin typeface="Arial"/>
            </a:endParaRPr>
          </a:p>
        </p:txBody>
      </p:sp>
      <p:sp>
        <p:nvSpPr>
          <p:cNvPr id="260" name="TextBox 8"/>
          <p:cNvSpPr/>
          <p:nvPr/>
        </p:nvSpPr>
        <p:spPr>
          <a:xfrm>
            <a:off x="457200" y="6473880"/>
            <a:ext cx="7131960" cy="228240"/>
          </a:xfrm>
          <a:prstGeom prst="rect">
            <a:avLst/>
          </a:prstGeom>
          <a:noFill/>
          <a:ln w="0">
            <a:noFill/>
          </a:ln>
        </p:spPr>
        <p:style>
          <a:lnRef idx="0"/>
          <a:fillRef idx="0"/>
          <a:effectRef idx="0"/>
          <a:fontRef idx="minor"/>
        </p:style>
        <p:txBody>
          <a:bodyPr wrap="none" lIns="54720" rIns="54720" tIns="36720" bIns="36720" anchor="t">
            <a:spAutoFit/>
          </a:bodyPr>
          <a:p>
            <a:pPr defTabSz="457200">
              <a:lnSpc>
                <a:spcPct val="100000"/>
              </a:lnSpc>
            </a:pPr>
            <a:r>
              <a:rPr b="0" lang="en-US" sz="850" strike="noStrike" u="none">
                <a:solidFill>
                  <a:srgbClr val="d2cabe"/>
                </a:solidFill>
                <a:effectLst/>
                <a:uFillTx/>
                <a:latin typeface="Aptos"/>
              </a:rPr>
              <a:t>Prepared for teaching and small group use - hymninfo.com</a:t>
            </a:r>
            <a:endParaRPr b="0" lang="en-US" sz="85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1</TotalTime>
  <Application>LibreOffice/25.2.3.2$Linux_X86_64 LibreOffice_project/520$Build-2</Application>
  <AppVersion>15.0000</AppVersion>
  <Words>0</Words>
  <Paragraphs>0</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dc:creator>HymnInfo.com</dc:creator>
  <dc:description>generated using python-pptx</dc:description>
  <cp:keywords>hymn study Christian worship church teaching HymnInfo</cp:keywords>
  <dc:language>en-US</dc:language>
  <cp:lastModifiedBy>Steve Canny</cp:lastModifiedBy>
  <dcterms:modified xsi:type="dcterms:W3CDTF">2013-01-27T09:15:58Z</dcterms:modified>
  <cp:revision>1</cp:revision>
  <dc:subject>Hymn study resource</dc:subject>
  <dc:title>What Wondrous Love Is This Teaching Guide</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On-screen Show (4:3)</vt:lpwstr>
  </property>
</Properties>
</file>