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239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hat Wondrous Love Is Thi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What Wondrous Love Is This” is an anonymous American folk hymn whose central response to the gospel is astonish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ather than beginning with an argument about salvation, it begins with wonder that divine love should reach a sinner through Christ’s self-giv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peated inward address gives the song the character of meditation: the worshiper is not merely stating a doctrine but urging the heart to contemplate what grace mean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movement is distinctly Christ-center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passes from the cost of redemption, through the believer’s helplessness and Christ’s saving action, toward praise of God and the Lamb and finally toward worship beyond death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dominant theological category is grace apprehended as wond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inger does not begin with personal worth, religious achievement, or moral improve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alvation originates in God’s love and in Christ’s action for those who cannot rescue themselv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gives the hymn both humility and assurance: redemption is received before it becomes a reason for prai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atonement language is strong but compac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during Lent or Good Friday to dwell on the love revealed in Christ’s self-giving rather than rushing immediately from the cross to celebr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guilt leads either to despair or self-justification, return to Romans 5:8 and receive salvation as God’s gracious initiative rather than a reward for becoming worth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Galatians 3:13 prompt careful reflection on the seriousness of sin and the cost of redemption without using atonement language to portray the Father and Son as divided in purpo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llow the hymn’s repeated self-address to become spiritual examination: ask whether familiarity with Christian language has dulled the capacity to be amazed by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contemplation move into praise and discipleship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2026-10-12T12:20:54Z</dcterms:created>
  <dcterms:modified xsi:type="dcterms:W3CDTF">2026-10-12T12:20:54Z</dcterms:modified>
  <dc:title>What Wondrous Love Is This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