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981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When in Our Music God Is Glorifie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in Our Music God Is Glorified is a hymn celebrating the role of music in Christian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Methodist hymn writer Fred Pratt Green, the text reflects on the spiritual power of song to unite believers in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ortrays music as an expression of humility and adoration before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worshippers sing sincerely, the entire creation seems to join the chorus of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tt Green's text also acknowledges the legacy of musicians and composers who have enriched the church's worship across generation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the heart of the hymn is the idea that music is an act of worship directed toward the glory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ue praise arises not from pride but from humble ado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flects a theology of communal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usic brings together believers across time and space, uniting them in a shared act of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me is the continuity of Christian tradi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music as a sincere expression of praise to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e spiritual significance of congregational sing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onor the contributions of musicians and worship lead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rticipate actively in the music of the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worship through song to deepen faith and gratitud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2026-08-28T01:51:53Z</dcterms:created>
  <dcterms:modified xsi:type="dcterms:W3CDTF">2026-08-28T01:51:53Z</dcterms:modified>
  <dc:title>When in Our Music God Is Glorified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