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9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en Jesus the Healer Passed Through Galile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Jesus the Healer Passed Through Galilee is a modern hymn that reflects on the compassionate ministry of Christ among the marginalized and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Peter 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mith, it recalls the healing encounters recorded in the Gospels and invites the church to continue Christ's work of restoration 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ortrays Jesus as the healer who touches the untouchable and loves those rejected by socie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vivid language highlights the inclusive nature of Christ's ministry and the transformative power of divine compa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theology of incarnation and com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does not remain distant from human suffering but enters directly into it, offering healing and dignity to those in ne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the continuation of Christ's ministry through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llowers of Jesus are called to embody the same compassion and courage that characterized his earthly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biblical concept of holistic heal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compassion toward those who are marginalized or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at Christ's healing ministry continues through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gage in acts of service that restore dignity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for healing while also participating in practical care for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the love of Christ in everyday interactio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2026-08-28T12:05:11Z</dcterms:created>
  <dcterms:modified xsi:type="dcterms:W3CDTF">2026-08-28T12:05:11Z</dcterms:modified>
  <dc:title>When Jesus the Healer Passed Through Galilee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