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en Our Confidence Is Shake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When Our Confidence Is Shaken” gives a congregation language for a crisis of belief without treating uncertainty as either a virtue in itself or an unforgivable fail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red Pratt Green presents doubt as a tension within developing faith: inherited certainties may cease to satisfy, intellectual investigation may expose the limits of knowledge, and prayer may feel most difficult precisely when it is most need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movement is constructive rather than merely introspec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irects worshippers from disturbed confidence toward disciplined prayer, active care for others, and receptiveness to tru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turity does not mean possessing an answer to every question; it means learning to live faithfully before God while knowledge remains parti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offers a theology of faith seeking matu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is not presented as immunity from questions, nor is doubt treated as the final desti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believer may discover that inherited formulations were too small, that a former sense of certainty depended on circumstances, or that new knowledge has exposed unresolved tens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ch disruption can become a place where faith is tested and clarifi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approach joins humility with persever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the specific belief, loss, discovery, or experience that has unsettled your confidence instead of hiding behind a vague sense of spiritual fail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mixed faith and unbelief to Christ in prayer; Mark 9:24 shows that an honest, divided prayer is still a real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tinue one concrete practice of care for another person when inward certainty or religious feeling is wea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stinguish between a doctrine that needs deeper study, an interpretation that may need correction, and the foundational Christian claim of God's love revealed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uild congregational spaces where questions can be examined patiently with Scripture, prayer, responsible scholarship, and mutual ca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2026-08-28T10:26:28Z</dcterms:created>
  <dcterms:modified xsi:type="dcterms:W3CDTF">2026-08-28T10:26:28Z</dcterms:modified>
  <dc:title>When Our Confidence Is Shaken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