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the Church of Jesu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he Church of Jesus is a challenging hymn that calls the Christian community to move beyond isolated worship and engage actively with the needs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Fred Pratt Green, the hymn reflects his conviction that authentic faith must be expressed through service and 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critiques the temptation of the church to withdraw from social real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en warns that when believers focus only on internal worship and ignore the struggles of the world, they miss the deeper purpose of the gospe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, the hymn does not diminish the importance of prayer or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mission rooted in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 as Christ entered the world to bring healing and reconciliation, the church is called to participate in that same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een's text critiques a purely inward or privatized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uthentic Christian faith cannot remain detached from the realities of human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unity of worship and a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worship with practical service in the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how the church can respond to social in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prayer to inspire compassionate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see mission as a core part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ministries that serve the poor and marginaliz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2026-08-27T01:54:22Z</dcterms:created>
  <dcterms:modified xsi:type="dcterms:W3CDTF">2026-08-27T01:54:22Z</dcterms:modified>
  <dc:title>When the Church of Jesus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