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876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ere Is a Fountain Filled with Bloo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re Is a Fountain Filled with Blood” is William Cowper's vivid meditation on cleansing and redemption through the death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controlling image begins with Zechariah's promised fountain for sin and uncleanness, but Cowper reads that image through the New Testament language of Christ's blood, the Lamb, the crucified thief, redemption, and the hope of final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moves from the objective saving work of Christ to personal assur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does not remain at the level of doctrine: the worshiper is invited to see Christ's atonement as sufficient for real guilt and to respond in faith, gratitude, and enduring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imagery is intentionally intense, and modern readers may find it confronting, but its purpose is to communicate the abundance rather than the horror of divine merc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central doctrine is the aton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language of Christ's blood is a biblical way of speaking about his sacrificial death and the saving significance God gives to 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should therefore not be interpreted as though physical blood were a magical substance detached from the person, death, and resurrection of Jesu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wper's fountain metaphor emphasizes sufficienc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in and guilt are not minimized, yet the provision of grace is portrayed as more than adequat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with Zechariah 13:1 and 1 John 1:7 to explain why its fountain imagery is about cleansing from sin rather than fascination with blood itself.]]></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guilt feels spiritually paralyzing, use Luke 23:42-43 to remember that Christ's mercy is not earned by an impressive record of religious achiev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Romans 5:9 with the hymn when teaching justification, emphasizing that assurance rests in Christ's saving work rather than in the believer's ability to feel forgive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1 Peter 1:18-19 to connect redemption with the costly self-giving of Christ and to resist trivializing grace as mere lenienc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communion or Passiontide worship, acknowledge that the hymn's imagery can be difficult for some worshipers and provide biblical context rather than assuming everyone understands sacrificial language in the same wa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2026-08-26T22:14:49Z</dcterms:created>
  <dcterms:modified xsi:type="dcterms:W3CDTF">2026-08-26T22:14:49Z</dcterms:modified>
  <dc:title>There Is a Fountain Filled with Blood Teaching Guide</dc:title>
  <dc:description>Hymn study resource prepared by HymnInfo.com.</dc:description>
  <dc:subject>Hymn study resource</dc:subject>
  <cp:keywords>hymn study, Christian worship, church teaching, HymnInfo</cp:keywords>
  <cp:category/>
  <cp:revision/>
  <cp:contentStatus/>
</cp:coreProperties>
</file>