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en We Are Liv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We Are Living is a deeply pastoral hymn rooted in the biblical confession that believers belong to God in both life and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ing directly from the language of Romans 14, the hymn expresses the Christian conviction that every moment of existence is lived under the lordship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simple yet profound theme has made the hymn especially meaningful in services that mark transitions of life, including funerals, memorial services, and celebrations of Christian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bilingual origins reflect the growing influence of Hispanic Christianity within the global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rst written in Spanish as Pues si vivimos, the text captures the biblical assurance that identity and purpose are grounded not in circumstances but in belonging to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its core the hymn expresses the doctrine of Christian belong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declaration we belong to God echoes the biblical conviction that salvation establishes a covenant relationship between the believer and the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belonging shapes both identity and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presents a theology of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fe in Christ is not merely inward faith but outward service, expressed through generosity, compassion, and faithful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identity is rooted in belonging to Christ rather than circumstances or achieveme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daily discipleship through acts of service, generosity, and faithful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d comfort in the assurance that both life and death are held within God's loving sovereig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unity of the global church through shared songs and bilingual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2026-08-28T13:17:14Z</dcterms:created>
  <dcterms:modified xsi:type="dcterms:W3CDTF">2026-08-28T13:17:14Z</dcterms:modified>
  <dc:title>When We Are Living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