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50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Where He Leads M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re He Leads Me is a late nineteenth-century gospel song centered on the Christian call to discipleship, commitment, and trust in Christ’s leader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Hymnals commonly classify it under invitation, consecration, guidance, discipleship, and service, making it particularly suited to moments when worshipers are asked to respond personally to the claims of the gospe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pastoral force comes from presenting discipleship as more than admiration for Jesu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biblical framework behind the song is the call to hear Christ, deny self, accept the cost of discipleship, and continue in faithful obedi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gives the hymn a natural place in services of commitment, baptism, mission, ordination, revival, and renewed dedicat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belongs to the theology of discipleship and consecr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enduring use in invitation and commitment settings reflects the conviction that grace summons a respons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ian faith is not merely intellectual agreement; it involves a life redirected toward Christ’s authority and purpos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elf-denial must be understood carefull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 the Gospels it does not mean contempt for one’s God-given dignity or passive acceptance of abus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Mark 8:34 to examine whether present decisions are shaped primarily by comfort, reputation, control, or faithful obedience to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reat major commitments made in worship as beginnings that require concrete follow-through in work, relationships, service, generosity, and pray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discerning vocation or ministry, test a perceived calling through Scripture, prayer, Christian community, wisdom, and responsibility rather than impulse alon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Distinguish cross-bearing from avoidable harm: following Christ may be costly, but Christian discipleship does not require remaining in abusive or destructive situation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in baptism, mission, ordination, revival, or commitment services while framing discipleship as a grace-enabled life rather than a single emotional decis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2026-08-28T12:05:50Z</dcterms:created>
  <dcterms:modified xsi:type="dcterms:W3CDTF">2026-08-28T12:05:50Z</dcterms:modified>
  <dc:title>Where He Leads Me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