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6594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Where Shall My Wondering Soul Beg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Where Shall My Wondering Soul Begin is one of Charles Wesley’s earliest and most personal hymns of evangelical assuran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opening questions do not arise from uncertainty about whether grace exists, but from astonishment that grace has reached the singer at all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Redemption, forgiveness, adoption as a child of God, and faith in Christ become causes of wonder that demand both praise and public testimon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original hymn is broader than the single stanza often quoted toda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Across eight six-line stanzas, Wesley moves from personal amazement to confession of the Father’s love, resistance to fear, proclamation of Jesus as the friend of sinners, and a direct invitation to people regarded as moral and social outcasts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is a classic expression of justifying gra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Salvation is not portrayed as the reward for moral improvement but as God’s gracious act toward people who cannot boast in themselve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Wesley’s amazement is theological: the redeemed person has been rescued, forgiven, and welcomed because of Christ, not because the person has made an adequate religious achievemen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Assurance is equally central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Wesley’s May 1738 journal repeatedly wrestles with whether forgiveness can be personally known, and the hymn answers with language of knowing and feeling sins forgiven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Receive salvation as grace rather than as a reward for moral or religious achievemen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When assurance feels fragile, return to the biblical promises of forgiveness, adoption, and Christ’s saving work rather than relying only on emo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Let gratitude for grace become testimony: speak honestly about what God has done without turning personal experience into a measure for everyone els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Extend the gospel invitation toward people whom religious communities are tempted to dismiss, while avoiding stigmatizing language from earlier social context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the hymn’s movement from wonder to witness as a model for connecting personal devotion with evangelism and servic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3">
  <a:themeElements>
    <a:clrScheme name="Theme3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2026-10-14T03:47:50Z</dcterms:created>
  <dcterms:modified xsi:type="dcterms:W3CDTF">2026-10-14T03:47:50Z</dcterms:modified>
  <dc:title>Where Shall My Wondering Soul Begin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