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re Shall My Wondering Soul Begi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re Shall My Wondering Soul Begin is one of Charles Wesley's most exuberant hymns celebrating the grace of God in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shortly after the evangelical revival experiences of the Wesley brothers, the hymn expresses astonishment that a sinner could be redeemed by divine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captures the spiritual joy and gratitude that accompany personal conver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deeply experiential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presenting salvation as an abstract doctrine, Wesley portrays it as a dramatic rescue from sin and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heart of the hymn lies the doctrine of justification by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presented not as human achievement but as a miraculous act of divine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Methodist emphasis on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believed that believers could experience a confident awareness of God's forgiving love through faith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gratitu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regularly on the grace of God that brings salvation to undeserving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mercy with heartfelt praise and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redemption with others who need to hear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gratitude for salvation to shape daily worship and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2026-08-28T10:31:12Z</dcterms:created>
  <dcterms:modified xsi:type="dcterms:W3CDTF">2026-08-28T10:31:12Z</dcterms:modified>
  <dc:title>Where Shall My Wondering Soul Begin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