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2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ther the Word Be Preached or R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ther the Word Be Preached or Read is a late Charles Wesley hymn about the difference between merely encountering biblical words and receiving God’s Word in living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does not disparage Scripture; instead, it prays that the Holy Spirit will make the written or preached Word spiritually effective in the hear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contrast comes from Scripture it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 echoes Hebrews 4:2 when he insists that the heard word must be “mixed with faith,” and he echoes 2 Corinthians 3:6 when he contrasts the life-giving Spirit with the letter that kil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hird and fourth stanzas then turn from diagnosis to prayer: God must enlighten, Christ must grant appropriating grace, eyes must be opened, and the promises must become personally received rather than remaining merely verb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Scripture as a means of grace rather than as a magical obje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 does not suggest that the Bible is spiritually emp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is point is that saving benefit is not produced by sounds, letters, or verbal promises considered apart from God’s action and the hearer’s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d is livingly received when the Spirit enlightens and Christ grants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why the contrast between letter and Spirit must be read carefull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Scripture reading and preaching with prayer for the Holy Spirit’s illumination rather than assuming that mere exposure guarantees spiritual benef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whether biblical promises are being received in trusting faith, not merely recognized as correct statem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Hebrews 4:2 and 2 Corinthians 3:6 to distinguish Spirit-enabled hearing from passive or merely formal religious liste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Psalm 119:18 before reading or studying Scripture, asking God to open the eyes of understand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hearing the Word lead to faithful response and obedience, in keeping with James 1:21-2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2026-10-14T08:17:10Z</dcterms:created>
  <dcterms:modified xsi:type="dcterms:W3CDTF">2026-10-14T08:17:10Z</dcterms:modified>
  <dc:title>Whether the Word Be Preached or Read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