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7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o Is He in Yonder Stal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o Is He in Yonder Stall is a masterpiece of pedagogical hymnody, utilizing a rhythmic, interrogative structure to lead the singer through the life and work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peatedly asking 'Who is he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in the verses and providing the thunderous answer in the refrain, the hymn reinforces the central mystery of the Christian faith: that the humble, suffering man of Galilee is the eternal King of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dialectic between the 'Two States of Christ'—His humiliation and His exaltation—makes the hymn a powerful tool for both catechesis and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serves as a bridge across the liturgical yea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study in 'Classical Christology,' specifically the doctrine of the Hypostatic Union—the union of divine and human natures in one per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question 'Who is he?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prompts the believer to reconcile the finite (the hungry, weeping, dying man) with the infinite (the Lord of all)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voids the error of Docetism by insisting on the 'cot,' the 'fasting,' and the 'agony,' while simultaneously avoiding Ebionitism by crowning Him as the ruler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emphasizes that the 'wondrous story' is not merely biographical but is an object of worship ('At His feet we humbly fall')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Christ's human experiences (hunger, grief, fatigue) allow Him to sympathize with your own current strugg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efrain as a short breath prayer throughout the day to re-center your focus on the Lordship of Christ over your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the 'signs' of your own life to see where you might be failing to recognize the 'King of Glory' in humble or 'lowly' situ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it to the 'humble fall' of worship as the only appropriate response to the magnitude of God's 'wondrous story'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2026-08-28T10:00:14Z</dcterms:created>
  <dcterms:modified xsi:type="dcterms:W3CDTF">2026-08-28T10:00:14Z</dcterms:modified>
  <dc:title>Who Is He in Yonder Stall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