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8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om Shall I Send?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om Shall I Send?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s a modern hymn by Fred Pratt Green that reflects on the biblical theme of God's call to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inspiration from Isaiah's prophetic vision, the hymn explores the challenge and privilege of responding to God's invitation to participate in his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speaks honestly about the hesitation many believers feel when confronted with a call to ser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een acknowledges the temptation to prefer comfort and security rather than sacrificial obedi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ddresses the doctrine of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hristian theology, God calls believers not only to faith but also to active participation in his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een's text also explores the tension between comfort and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llowing Christ often requires sacrifice, yet such sacrifice leads to spiritual fulfill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ological theme is the universal nature of Christian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God may be calling you to serve in your community or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responding to God's call may require sacrifice and cour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God's guidance through prayer when discerning vocation and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to listen for and respond to God's call in their li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that faithful service brings deeper spiritual jo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2026-08-28T07:32:15Z</dcterms:created>
  <dcterms:modified xsi:type="dcterms:W3CDTF">2026-08-28T07:32:15Z</dcterms:modified>
  <dc:title>Whom Shall I Send?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