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79380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Fairest Lord Jesus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Fairest Lord Jesus is a hymn of concentrated Christ-centered adora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 takes the beauty and splendor that worshipers recognize in the created world and uses them as a point of comparison, repeatedly directing attention beyond creation to the greater glory of Chri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’s spiritual movement is therefore not an escape from the material world but a reordering of admira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Nature is received as genuinely beautiful, yet it is not ultimat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One through whom creation exists is more worthy of love, loyalty, wonder, and praise than the gifts that reflect his goodness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offers a theology of beauty in which created goodness becomes a sign rather than a destina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hristian worship does not need to deny the attractiveness of the natural worl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nstead, it receives that beauty gratefully while refusing to give creation the devotion that belongs to Christ alon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central doctrine is Christ’s supremac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places Christ above earthly and heavenly splendor because the New Testament identifies him as Creator, sustainer, incarnate Son, and the proper recipient of worship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Let experiences of natural beauty become prompts for thanksgiving to the Creator rather than ends in themselve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hen appearance, status, possessions, or achievement compete for ultimate attention, compare their temporary value with the enduring worth of Chri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the hymn during Christ the King, Epiphany, Transfiguration, creation-themed worship, or services focused on the person of Chri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each children and adults together that Christian appreciation of creation and Christian worship of Christ belong together without confusing the Creator with crea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Before using a choral or instrumental setting, verify whether the specific harmonization or arrangement is copyrighted even though the historic text and melody are public domain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3">
  <a:themeElements>
    <a:clrScheme name="Theme8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2026-08-26T20:52:14Z</dcterms:created>
  <dcterms:modified xsi:type="dcterms:W3CDTF">2026-08-26T20:52:14Z</dcterms:modified>
  <dc:title>Fairest Lord Jesus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