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36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ind Who Makes All Winds That Bl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ind Who Makes All Winds That Blow is Thomas 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oeger's Pentecost hymn-prayer for the Holy Spirit to renew the church and empower its wi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language draws on the biblical images of wind and fire, not as decorative nature poetry but as signs of divine energy that can disturb complacency, awaken faith, and move a worshiping community toward mi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begins with creation-sized imagery and steadily directs that energy toward the gathered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ovement is from the world of wind and flame to the inner life of believers and then toward public testimon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rimary doctrine is pneumatology: the Holy Spirit is confessed as divine power who gives life, renews the church, illumines truth, and equips Christian wi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 is not reduced to a private feel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oeger's imagery consistently moves toward a corporate prayer for the church to be changed and empower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lso has a strong ecclesiolog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entecost is presented as a continuing challenge to the church's stagn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t Pentecost as a present-tense prayer for the Spirit's renewing work rather than only as a remembrance of Acts 2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k where the church has become stagnant, fearful, or inward-looking and pray for Spirit-given courage and vita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spiritual renewal with witness by identifying concrete ways a congregation's life can communicate grace beyond its own membe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flect on the biblical relationship between breath, life, wind, and Spirit in Genesis 2, Ezekiel 37, John 3, and Acts 2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the hymn, distinguish its authentic three-stanza form from later unofficial expansions that add separate water and earth sectio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2026-10-13T19:41:35Z</dcterms:created>
  <dcterms:modified xsi:type="dcterms:W3CDTF">2026-10-13T19:41:35Z</dcterms:modified>
  <dc:title>Wind Who Makes All Winds That Blow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