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3950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Woman in the Night]]></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oman in the Night is Brian Wren’s hymn about the women whose encounters with Jesus form an essential thread through the Gospel stor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ather than remaining at the Nativity, the text moves from the mother of Jesus through women who are healed, questioned, taught, restored, and commissioned, and finally to women who remain present at the cross and become witnesses to the resurrec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central pastoral claim is that the good news of Jesus creates freedom for participation and witn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brings figures who can be marginalized in retellings of the Gospel to the foreground and asks the whole congregation to join their so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Healing, learning, testimony, courage, and resurrection witness are treated as parts of one discipleship story.]]></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theology is rooted in the liberating character of Jesus’ ministr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Gospel scenes it recalls repeatedly show Jesus receiving, healing, teaching, and commissioning women in ways that resist social exclusion and restore agenc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Freedom in the hymn is therefore not an abstract political slogan but a Christological claim about what happens when people encounter Jesu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theme is disciple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women represented in the hymn are not merely passive recipients of compass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when teaching a series on women in the Gospels, tracing how different encounters with Jesus reveal healing, learning, service, courage, and witn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air the hymn with Luke 8:1–3 to highlight the often-overlooked women who traveled with Jesus and supported the ministr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John 20:11–18 to connect the hymn’s final movement with Mary Magdalene’s resurrection testimon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vite congregations to examine whose voices are regularly centered or overlooked in their own retelling of the Gospel stor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in services on discipleship, liberation, healing, Holy Week, Easter, or Christian witness rather than limiting it to Christmas because of the opening stanza.]]></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2026-10-13T20:27:14Z</dcterms:created>
  <dcterms:modified xsi:type="dcterms:W3CDTF">2026-10-13T20:27:14Z</dcterms:modified>
  <dc:title>Woman in the Night Teaching Guide</dc:title>
  <dc:description>Hymn study resource prepared by HymnInfo.com.</dc:description>
  <dc:subject>Hymn study resource</dc:subject>
  <cp:keywords>hymn study, Christian worship, church teaching, HymnInfo</cp:keywords>
  <cp:category/>
  <cp:revision/>
  <cp:contentStatus/>
</cp:coreProperties>
</file>