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oman in the Nigh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man in the Night is a reflective hymn by Brian Wren that meditates on the birth of Christ through the experience of Ma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draws attention to the human reality of childbirth and connects it with the theological mystery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presenting the Nativity only in sentimental terms, Wren portrays the birth of Jesus within the broader context of human history and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ry's labor becomes a symbol of hope emerging from the struggles of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at the incarnation took place within ordinary human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theological theme of the hymn is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enters human history not through power or spectacle but through the vulnerability of bi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dignity of human exper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focusing on Mary, Wren emphasizes that ordinary human life can become a place where God's purposes unfo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hop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humanity of Christ and the humility of his bi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God's work often unfolds through ordinary human experie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hope brought by the incarnation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sider the role of faith and courage in responding to God's call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2026-08-28T09:29:32Z</dcterms:created>
  <dcterms:modified xsi:type="dcterms:W3CDTF">2026-08-28T09:29:32Z</dcterms:modified>
  <dc:title>Woman in the Night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