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2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onderful Words of Lif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Wonderful Words of Life” is a gospel song about receiving and proclaiming the life-giving messag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image should not be narrowed to the printed Bible alone: the song belongs to a wider evangelical understanding of the words of Christ, Holy Scripture, and the preached gospel as the means by which saving truth is heard, believed, treasured, and sha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’s spiritual movement joins delight with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’s message is presented as worthy of repeated hearing, but hearing is meant to lead toward faith, discipleship, pardon, peace, and wi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is sense the song is both devotional and evangelistic: it encourages believers to value the gospel while also extending its invitation toward those who need salv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brings together revelation, Christology, and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aith begins with a God who speaks and with Jesus Christ as the one whose words communicate eternal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gospel is therefore not merely inspirational speech; it announces God’s saving action in Christ and calls for a response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also reflects the evangelical conviction that proclamation matt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mans 10 places hearing within the movement toward faith, and Bliss’s setting in Sunday-school and revival culture reinforces that emphasi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and hear Scripture with the expectation that God’s truth should shape belief, character, and obedience rather than merely provide in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John 6:63 and 6:68 to keep Christian teaching centered on Christ as the one who gives the words of eternal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preaching, teaching, testimony, and congregational song as responsibilities for communicating the gospel clearly and faithful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haring the gospel, emphasize grace, pardon, peace, and life in Christ rather than relying only on pressure or emotional appe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k whether repeated exposure to Scripture is producing deeper faith and practical discipleship rather than familiarity without respon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2026-08-28T11:25:01Z</dcterms:created>
  <dcterms:modified xsi:type="dcterms:W3CDTF">2026-08-28T11:25:01Z</dcterms:modified>
  <dc:title>Wonderful Words of Life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