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6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ord of God, Come Down on Ea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d of God, Come Down on Earth is a modern Christological hymn by Scottish Jesuit James Quin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subject is Jesus Christ as the eternal Word: the one through whom creation came to be, who entered human history in the incarnation, accomplished redemption, and continues to address and sustain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uses the language of the Word primarily in the Johannine sense of the divine Logos rather than treating the phrase only as a synonym for the Bi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brings several dimensions of Christian faith into one compact medit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velation is pictured as God's life-giving initiative; incarnation joins divine transcendence to human history; redemption points to the saving work of Christ; the Holy Spirit continues the work of guiding the church into truth; and sacramental imagery places Christian nourishment within the gathered comm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most important doctrine is Christ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d is not merely information sent by God but the eternal Son through whom creation exists and who enters human hist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carnation therefore stands at the center of revelation: God is made known not only by propositions but personally in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the unity of creation and redem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ne through whom the world came into being is also the one through whom the world is reconciled to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before or after Scripture readings to emphasize that Christian proclamation ultimately bears witness to Jesus Christ, the living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ohn 1:1-14 during Advent, Christmas, or Epiphany to connect incarnation with creation, revelation, and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saiah 55:10-11 to invite worshipers to pray for God's Word to accomplish God's purpose rather than treating preaching as merely human instru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John 16:13 with teaching on the Holy Spirit's role in guiding the church into truth and faithful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communion settings, use 1 Corinthians 10:16-17 to explore how participation in Christ also calls the church into visible 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2026-10-13T13:59:21Z</dcterms:created>
  <dcterms:modified xsi:type="dcterms:W3CDTF">2026-10-13T13:59:21Z</dcterms:modified>
  <dc:title>Word of God, Come Down on Earth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