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5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Ye Servants of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 Servants of God is a robust and defiant anthem of praise that celebrates the absolute sovereignty of Jesus Christ in the face of earthly oppos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riginally written during a period of intense persecution for the early Methodists, the hymn provides a vocabulary of courage, reminding the church that Christ's kingdom is 'glorious' and 'rules over al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It moves the worshiper's gaze from the 'troubles' of the world to the 'triumph' of the Lamb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storally, this hymn serves as a powerful antidote to fear and discourage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ascribing all 'glory and power' to Christ, the congregation is encouraged to see their current trials in light of an eternal victor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ntral to the hymn is the doctrine of Christ's 'Sovereignty' (Providence)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asserts that despite earthly appearances, Christ 'ruleth on high' and is simultaneously 'nigh' to His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illustrates the 'Immanence' and 'Transcendence'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touches on 'Christology,' specifically the 'Exaltation of Christ' as the 'all-victorious'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ally, the concluding stanza provides a 'Doxology' that reflects the doctrine of 'Total Praise,' where every attribute of God—wisdom, might, honor—is acknowledged as His 'righ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oclaim Christ's Lordship in your workplace or community, 'publishing abroad' His name through both word and de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t in the 'presence' of God when facing personal 'waters' or chaotic life circumstances, trusting that He is 'nig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in the 'great congregation' of the global church in singing of Christ's triumph, moving beyond individualistic faith to corporate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mit to 'thanks never ceasing,' making a practice of gratitude even in seasons of 'trouble' or persecu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2026-08-28T12:05:30Z</dcterms:created>
  <dcterms:modified xsi:type="dcterms:W3CDTF">2026-08-28T12:05:30Z</dcterms:modified>
  <dc:title>Ye Servants of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