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516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Ye Watchers and Ye Holy On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Ye Watchers and Ye Holy Ones is a hymn of universal praise written by John Athelstan Laurie Riley for The English Hymnal of 1906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imagines Christian worship as participation in a vast heavenly liturgy: angels, Mary, the faithful departed, apostles, martyrs, saints, and the present congregation are gathered into one act of praise directed finally to the triune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draws from several layers of Christian tradi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iblical visions such as Psalm 148, Hebrews 12, and Revelation provide the broad picture of angels and the redeemed worshiping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iley also drew on ancient liturgical texts and on the traditional Christian ordering of angelic beings, reflecting his deep interest in Eastern Christianity and historic worship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central theological theme is doxolog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very group it names exists within a hierarchy of praise whose object is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ngels, saints, Mary, and the earthly congregation are not competing centers of devotion; they are gathered into a common movement toward divine glor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angelology reflects both Scripture and later Christian theological tradi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Bible names several kinds of heavenly beings, but the complete ninefold ordering used by Riley comes from the historic synthesis associated with Pseudo-Dionysiu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pproach congregational worship as participation in a reality larger than the visible assembly, remembering the biblical images of angels and the redeemed before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on All Saints or at funerals to connect Christian grief with the hope of communion in God’s presence without minimizing the reality of lo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teaching the angelic imagery, distinguish biblical descriptions from the later ninefold hierarchy associated with Pseudo-Dionysiu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f the Marian stanza is used, explain its Eastern Christian and Anglo-Catholic background and show how Luke 1 directs Mary’s praise toward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the hymn’s final Trinitarian movement shape worship so that angels, saints, tradition, and music all serve the praise of Father, Son, and Holy Spiri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2026-10-13T23:49:22Z</dcterms:created>
  <dcterms:modified xsi:type="dcterms:W3CDTF">2026-10-13T23:49:22Z</dcterms:modified>
  <dc:title>Ye Watchers and Ye Holy Ones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