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Ye Watchers and Ye Holy On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 Watchers and Ye Holy Ones is a majestic hymn that calls the entire heavenly host and the church on earth to join together in prais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Anglican priest John Athelstan Laurie Riley, the hymn celebrates the communion of saints and the universal worship offered to the triun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Alleluias evoke the joyful song of heaven described in biblical visions of divine gl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a cosmic chorus that includes angels, archangels, saints, martyrs, and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naming these various orders of heavenly beings, the text reminds worshipers that Christian praise participates in the worship already occurring in heave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Christian doctrine of the communion of saints, which affirms the spiritual unity of believers across time and eter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 is not limited to the gathered congregation but participates in the eternal praise of hea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angelology, the biblical teaching about angels who serve and glorify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names various orders of angels drawn from traditional Christian the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ulminates in a doxology to the Holy Trin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Christian worship joins the praise of hea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unity between believers on earth and the saints who have gone befo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God's glory with joy and gratitude in commu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e central role of the Trinity in Christian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2026-08-28T10:31:16Z</dcterms:created>
  <dcterms:modified xsi:type="dcterms:W3CDTF">2026-08-28T10:31:16Z</dcterms:modified>
  <dc:title>Ye Watchers and Ye Holy Ones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