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Ye Who Claim the Faith of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 Who Claim the Faith of Jesus is a hymn that challenges believers to embody the faith they prof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mphasizes that genuine Christian faith must be expressed through actions of justice, mercy,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addressing the congregation directly, the hymn calls the church to live out the teachings of Christ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tands within a tradition of social and ethical hymnody that highlights the practical implications of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solely on personal devotion, it stresses the communal and public responsibilities of Christian disciple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theology of discipleship that integrates belief and prac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is presented not merely as intellectual assent but as a life shaped by the exampl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expresses a theology of mission, emphasizing that believers are called to participate in God's work of renewal and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the visible witness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uggests that the world recognizes the truth of the gospel through the actions of Christ's follow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whether personal faith is reflected in actions toward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opportunities to serve the poor and marginalized in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teachings of Jesus to shape decisions and beh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actively in the church's mission of justice and compa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2026-08-29T12:42:17Z</dcterms:created>
  <dcterms:modified xsi:type="dcterms:W3CDTF">2026-08-29T12:42:17Z</dcterms:modified>
  <dc:title>Ye Who Claim the Faith of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