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85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You Are the See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ou Are the Seed is the English form of Cesáreo Gabaráin’s Spanish mission hymn Sois la Semilla, also known by the refrain title Id y Enseña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concern is Christian vocation: disciples are not called merely to receive the gospel but to become witnesses through whom God’s kingdom becomes visible in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raws together several New Testament images of discipleship, especially the Great Commission and Jesus’ teaching about salt, light, seed, and leav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se images emphasize both proclamation and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mission includes speaking the good news, but it also involves lives whose faith, service, justice, peace, and love make the reign of God perceptible to othe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mission as part of Christian identity rather than as a specialist activity reserved for missionaries or cler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disciple is sent into ordinary life as a witness to the reign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this sense, vocation and mission belong together: baptismal identity carries an outward responsib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of the kingdom is notably dynamic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iblical images associated with the hymn suggest growth, influence, illumination, and transform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eat the close of worship as a beginning of mission by identifying one concrete way to embody the gospel in work, family, neighborhood, or communit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evangelism with visible Christian character so that proclamation of Christ is supported by acts of mercy, justice, peace, and integr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o not despise small acts of faithfulness; the biblical images of seed and leaven encourage confidence that God can work through beginnings that appear insignifica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when commissioning teachers, missionaries, volunteers, graduates, ministry leaders, or congregations entering a new season of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multilingual worship, use authorized bilingual resources to emphasize that Christian mission belongs to a church larger than any one language or cultu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2026-08-28T04:44:10Z</dcterms:created>
  <dcterms:modified xsi:type="dcterms:W3CDTF">2026-08-28T04:44:10Z</dcterms:modified>
  <dc:title>You Are the Seed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