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236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Your Love, O God, Has Called Us Her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Your Love, O God, Has Called Us Here is a sophisticated contemporary wedding hymn that avoids the pitfalls of sentimentalism by grounding human affection in divine rea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functions as a liturgical bridge, connecting the specific joy of a couple with the universal call of God's love to the gathered comm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piritual significance lies in its insistence that human love is not an isolated event but a participation in the life of God, the source of all 'love's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storally, this hymn provides couples and congregations with a theological vocabulary for marriage that is both realistic and hopef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moves beyond the narrow focus on romantic attraction to encompass themes of covenant, service, and sacrifi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lores the theology of 'Covenant' over mere 'Contrac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' By starting with God's love, it suggests that the foundation of marriage is grace rather than human effort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re is a strong emphasis on 'Pneumatology' (the work of the Holy Spirit) in sustaining the union and 'Ecclesiology' (the role of the Church) in supporting the cou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sserts that a wedding is not just a social contract but a liturgical act where the couple is set apart for a specific form of Christian service—loving one another as a sign of God's love for the worl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View your marriage or relationships not as self-invented but as a response to God's prior call of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'mutual subjection' as described in Ephesians, using Christ's love as the standard for how you treat your partn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ook to the Christian community as a necessary support system for the maintenance of covenantal promis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cknowledge that all human songs of love are echoes of the great 'song' of creation and redemption sung by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2026-08-29T12:42:07Z</dcterms:created>
  <dcterms:modified xsi:type="dcterms:W3CDTF">2026-08-29T12:42:07Z</dcterms:modified>
  <dc:title>Your Love, O God, Has Called Us Here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