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314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our Love, O G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Your Love, O God is an English translation of Anders Frostenson's 1968 Swedish hymn Guds kärlek är som stranden och som gräse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an expansive image of divine love with a demanding reflection on human freedom: God's love gives room for response, yet human fear, pride, hostility, and exclusion can turn freedom into confin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therefore moves beyond re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sks what genuine freedom looks like when people live before God and with one another, and it brings freedom into relationship with judgment, forgiveness, and compa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Christian worship, that combination makes the hymn useful for services concerned with God's love, reconciliation, social responsibility, confession, forgiveness, and the dignity of human cho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divine love as spacious rather than coerc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's love creates room for genuine human response, so grace and freedom are held together rather than treated as opposit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fits Christian understandings of love as gift: God acts first, yet human beings are summoned to answer responsib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distortion of freedom by s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fear, pride, hostility, and social division can become forms of imprisonment even when people imagine themselves autonomo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worship that explores the relationship between divine love and responsible human free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confession and assurance of pardon when the service addresses fear, pride, exclusion, or broken relationship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reflection on how communities create barriers that contradict the freedom and compassion proclaimed by the gospe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God's expansive love with Christian practices of reconciliation, justice, hospitality, and respect for human dig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hymn, distinguish the copyrighted English translation from the 1968 Swedish original and from later musical harmonizati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2026-10-12T14:25:32Z</dcterms:created>
  <dcterms:modified xsi:type="dcterms:W3CDTF">2026-10-12T14:25:32Z</dcterms:modified>
  <dc:title>Your Love, O God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