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28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Your Love, O Go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Your Love, O God, Is Broad Like Beach and Meadow is a modern hymn celebrating the immeasurable love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originally by Swedish Lutheran priest Anders Frostenson and adapted into English by Fred Kaan, the hymn uses vivid natural imagery to describe the breadth and depth of divine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the biblical tradition of describing God's love with expansive langua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y comparing divine love to wide landscapes and deep oceans, the text evokes a sense of wonder and reassu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poetic imagery invites worshipers to reflect on the overwhelming generosity of God revealed in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lores the doctrine of divine love through imagery drawn from cre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's love is portrayed as wide, deep, and freely give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description reflects the biblical teaching that God's grace is abundant and unbound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ivine love is not limited by human failure or weak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highlights the relational nature of God's lov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vastness of God's love and its implications for daily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ind assurance in the knowledge that nothing can separate believers from God's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xpress gratitude for the grace revealed through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the experience of divine love to inspire compassion toward other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2026-08-28T08:43:27Z</dcterms:created>
  <dcterms:modified xsi:type="dcterms:W3CDTF">2026-08-28T08:43:27Z</dcterms:modified>
  <dc:title>Your Love, O God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