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54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 Thou Eternal Christ of God]]></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O Thou Eternal Christ of God” is a twentieth-century hymn that sees Palm Sunday not merely as a scene from the past but as a revelation of Christ’s continuing king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aufer presents the church as a people summoned to follow the crucified and exalted Christ as his reign of love, justice, peace, and reconciliation becomes visible in human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spiritual movement is outward-fac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begins with Christ’s sovereign leadership, moves through costly discipleship, turns toward the transformation of public and social life, and ends in confidence that Christ’s purposes extend to every people and pla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text therefore joins devotion to ethics: worship of Christ is inseparable from following his way in the worl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Christology is both cosmic and cruciform.]]></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 is confessed as eternal Lord and King, yet his rule is interpreted through humility, suffering, service, and reconciling lov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is combination is important: the hymn does not present power as domination but as the redemptive authority of the one who goes to the cro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doctrine of the kingdom of God is strongly ethica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s reign concerns not only private devotion but the ordering of human relationships, social institutions, peace, justice, and the common goo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Palm Sunday lead beyond celebration into practical allegiance to the humble and crucified K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xamine whether personal, congregational, and institutional choices serve justice, peace, reconciliation, and the common go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pproach Christian public witness as discipleship under Christ rather than as a quest for cultural domin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ccept that following Christ may involve sacrifice, patience, and costly service rather than immediate succ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in mission, peace, commissioning, or Palm Sunday worship to connect praise of Christ with faithful action in the worl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2026-08-28T12:12:42Z</dcterms:created>
  <dcterms:modified xsi:type="dcterms:W3CDTF">2026-08-28T12:12:42Z</dcterms:modified>
  <dc:title>O Thou Eternal Christ of God Teaching Guide</dc:title>
  <dc:description>Hymn study resource prepared by HymnInfo.com.</dc:description>
  <dc:subject>Hymn study resource</dc:subject>
  <cp:keywords>hymn study, Christian worship, church teaching, HymnInfo</cp:keywords>
  <cp:category/>
  <cp:revision/>
  <cp:contentStatus/>
</cp:coreProperties>
</file>