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ft High the Triumph Song To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ift High the Triumph Song Today” is a Palm Sunday hymn that refuses to isolate the triumphal entry from the Passion that follow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spiritual movement is from public acclamation toward the deeper meaning of Christ’s kingship: the King welcomed into Jerusalem is also the obedient servant who proceeds toward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tension gives the hymn unusual value for Palm Sunday and the opening of Holy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lows a congregation to sing with joy without turning the day into uncomplicated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King arrives in humility, and Christian triumph is interpreted through obedience, self-giving, and peace rather than worldly displa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strongest theological theme is the paradox of Christ’s king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rightly acclaimed as King, but the form of his reign contradicts ordinary expectations of domination and presti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Zechariah’s humble king and Paul’s obedient Christ provide the biblical grammar for understanding his majes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lm Sunday therefore becomes inseparable from the 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can rejoice in Christ’s entry while remembering that his path leads into suffering a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on Palm Sunday when worship planners want the procession to point clearly toward the Passion rather than remain a stand-alone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pare Zechariah 9:9 with common cultural ideas of leadership, power, and success, and ask how Christ’s humility challenges those assump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amine whether their praise is accompanied by willingness to follow Christ through costly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hilippians 2:8 as a bridge from Palm Sunday worship into the services and disciplines of Holy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f using SUOMI, explain that the traditional military-associated melody has been redirected toward a Christian understanding of kingship defined by humility and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2026-08-27T02:59:03Z</dcterms:created>
  <dcterms:modified xsi:type="dcterms:W3CDTF">2026-08-27T02:59:03Z</dcterms:modified>
  <dc:title>Lift High the Triumph Song Today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