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9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Jesus, Where'er Thy People Me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, Where'er Thy People Meet turns the opening of a meeting room into a confession about the church it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's presence, rather than architecture, makes a gathering sacr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oes not despise a building—the original occasion celebrated a larger place for prayer—but it refuses to imprison grace within wall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lievers gather because Christ has promised to be among them, and they return home still accompanied by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n moves from assurance to peti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offers a compact ecclesiology of the gathered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congregation is not constituted chiefly by a consecrated structure, institutional prestige, or numerical streng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is a people assembled in Christ's name, dependent on his promised pres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uildings remain valuable servants of worship, as the original Great House occasion shows, but they cannot possess or localize the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doctrine of divine presence holds transcendence and immanence togeth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epare for worship by remembering Christ's promise, not by waiting for the room, music, or attendance to feel impress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church buildings as gifts for ministry while refusing to identify God's presence exclusively with a particular struc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ake room in corporate prayer for confession, anxious care, renewed faith, and desire for God's saving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a small attendance deepen dependence on God rather than becoming a reason for discouragement or self-impor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arry the practices of prayer and humble attentiveness from the gathered service into the home and ordinary work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2026-10-13T14:57:39Z</dcterms:created>
  <dcterms:modified xsi:type="dcterms:W3CDTF">2026-10-13T14:57:39Z</dcterms:modified>
  <dc:title>Jesus, Where'er Thy People Meet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