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, Where'er Thy People Mee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, Where'er Thy People Meet turns the opening of a meeting room into a confession about the church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presence, rather than architecture, makes a gathering sac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despise a building—the original occasion celebrated a larger place for prayer—but it refuses to imprison grace within wal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gather because Christ has promised to be among them, and they return home still accompanied by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n moves from assurance to peti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offers a compact ecclesiology of the gathered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ongregation is not constituted chiefly by a consecrated structure, institutional prestige, or numerical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a people assembled in Christ's name, dependent on his promised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uildings remain valuable servants of worship, as the original Great House occasion shows, but they cannot possess or localize th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octrine of divine presence holds transcendence and immanence togeth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for worship by remembering Christ's promise, not by waiting for the room, music, or attendance to feel impress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church buildings as gifts for ministry while refusing to identify God's presence exclusively with a particular struc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 room in corporate prayer for confession, anxious care, renewed faith, and desire for God's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a small attendance deepen dependence on God rather than becoming a reason for discouragement or self-impor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rry the practices of prayer and humble attentiveness from the gathered service into the home and ordinary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2026-08-28T10:26:29Z</dcterms:created>
  <dcterms:modified xsi:type="dcterms:W3CDTF">2026-08-28T10:26:29Z</dcterms:modified>
  <dc:title>Jesus, Where'er Thy People Meet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