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45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t Calvar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Calvary is a gospel hymn built around the movement from self-confidence to repentance, from conviction to pardon, and from pardon to grateful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illiam Reed Newell’s text belongs to the testimony-song tradition of late nineteenth-century American evangelicalism, but its theological center is not the singer’s experience by itself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decisive reality is the cross of Christ, interpreted as the place where divine mercy and grace answer human guil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effective because it connects objective and subjective dimensions of salv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alvary is presented as a historical event outside the believer, while repentance, freedom, assurance, and consecration describe the believer’s response to that eve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governing doctrine is salvation by grace centered on the cro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uman beings do not move toward God from a position of spiritual neutrality; the testimony begins in misplaced confidence and ignorance of the seriousness of si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race therefore appears not as assistance for the basically self-sufficient but as God’s merciful action toward those who need pardon and libe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gives an important role to the law and the Word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evangelical theology, conviction is not the final purpose of Scripture but part of the movement by which sin is exposed and the sinner is directed to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with Romans 5:8 and Ephesians 2:8-9 to distinguish saving grace from moral self-improvement or religious achieve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practice honest confession without treating guilt as the final word; Christian repentance moves toward the mercy of God revealed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using the hymn evangelistically, explain the cross itself rather than assuming every singer understands what Calvary means or why Christ’s death matt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personal testimony with Scripture so assurance rests on God’s promise and Christ’s work rather than solely on a remembered conversion experi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gratitude for pardon lead to concrete discipleship: reconciliation, obedience, generosity, witness, and renewed allegiance to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2026-08-28T11:57:55Z</dcterms:created>
  <dcterms:modified xsi:type="dcterms:W3CDTF">2026-08-28T11:57:55Z</dcterms:modified>
  <dc:title>At Calvary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