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mmortal, Invisible, God Only Wis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mmortal, Invisible, God Only Wise is Walter Chalmers Smith's meditation on the mystery and majest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ning from the doxology of 1 Timothy 1:17, the hymn gathers biblical images of immortality, invisibility, wisdom, unapproachable light, divine constancy, providence, and the gift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ks worshipers to praise a God who exceeds human sight and comprehension without suggesting that God is absent from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olds transcendence and nearness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beyond creaturely limitation, yet all life depends upon divine generosity and sustaining pow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trongest doctrine is divine transcen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one being among others, simply larger or more powerful than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mmortality, invisibility, eternity, and unapproachable light express the Creator's difference from everything contingent and perish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begins with humility because God cannot be reduced to human categor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transcendence is balanced by provid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n invitation to begin worship with God's character rather than with human needs, preferences, or emo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ircumstances feel unstable, reflect on the contrast between creaturely change and God's constancy without using divine sovereignty to minimize real grief or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hymn's language of mystery cultivate intellectual humility: speak confidently where Scripture speaks clearly and resist pretending to understand everything about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praise of the Creator with responsible care for creation, recognizing the world as dependent upon and sustained by God's generos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Colossians 1:15-17 to hold divine invisibility together with Christian revelation in Christ rather than treating God as permanently unknowab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2026-08-28T13:17:39Z</dcterms:created>
  <dcterms:modified xsi:type="dcterms:W3CDTF">2026-08-28T13:17:39Z</dcterms:modified>
  <dc:title>Immortal, Invisible, God Only Wise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