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3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w in the Grave He L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w in the Grave He Lay, commonly known as Christ Arose, is one of the most dramatic Easter hymns in the English-speaking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ower lies in the sharp contrast between the stillness of the tomb and the explosive joy of the resurrection refra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congregations, the hymn acts as a liturgical re-enactment of the Resurrection, beginning in quiet reflection and erupting into triump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especially effective in Easter morning worship, where its structure mirrors the movement from death to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, the hymn serves as a strong statement of the Christus Victor theme, proclaiming Christ's decisive victory over death, sin, and the gra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lores the transition from humiliation to exal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is first presented as low in the grave, truly dead and waiting the coming day, underscoring the reality of the Incarnation and 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frain shifts the focus to Christ's victory, presenting death as an enemy that has been overthrow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declaration 'He arose' functions as a proclamation of divine triumph rather than a mere historical repo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deeply eschatological as well, looking beyond the empty tomb to Christ reigning forever with His sain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the vain things in life that seem to control or contain God's po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dark domains of fear, grief, and sin and invite Christ's victory over t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Easter hope by viewing death through the lens of the resurr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ove from sorrow to praise by intentionally giving thanks for the finished work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2026-08-28T08:53:30Z</dcterms:created>
  <dcterms:modified xsi:type="dcterms:W3CDTF">2026-08-28T08:53:30Z</dcterms:modified>
  <dc:title>Low in the Grave He Lay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