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250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Low in the Grave He Lay]]></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ow in the Grave He Lay is Robert Lowry’s 1874 resurrection gospel hymn, written with its own tune, CHRIST AROS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central spiritual movement is deliberately dramatic: the burial of Jesus and the apparent finality of the sealed tomb are set against the church’s proclamation that Christ has been raised and that death no longer rules over him.]]></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therefore belongs naturally to Easter Day and other services centered on the resurrection, where its short stanzas and expansive refrain can move a congregation from contemplation to public prais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ong’s victory language is especially importa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does not present resurrection merely as recovery after tragedy; it treats the raising of Christ as the defeat of a hostile power.]]></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is fundamentally a confession of the bodily resurrection and continuing lordship of Jesus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begins from the reality of death rather than bypassing it, then insists that death could not exercise permanent dominion over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at theological sequence matters: Christian hope is not based on pretending that the tomb is unreal, but on the claim that God has acted within history to raise the crucified Jesu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dominant theological image is victo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Death is treated as a defeated power, and the resurrection as the decisive reversal of the apparent triumph of the grav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as a confession that Christian hope rests on the risen Christ rather than on denial of grief or mortal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Bring fear of death and experiences of bereavement into prayer alongside Romans 6:9 and 1 Corinthians 15:55–57.]]></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flect on the contrast between human attempts to secure the tomb and God’s resurrection power, especially where visible circumstances seem fina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Easter worship move from quiet remembrance into communal praise so that resurrection is proclaimed as the church’s shared faith, not only as private comfor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Hold victory language together with pastoral sensitivity: the resurrection gives hope within suffering without requiring worshipers to minimize present pai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2026-10-12T12:39:18Z</dcterms:created>
  <dcterms:modified xsi:type="dcterms:W3CDTF">2026-10-12T12:39:18Z</dcterms:modified>
  <dc:title>Low in the Grave He Lay Teaching Guide</dc:title>
  <dc:description>Hymn study resource prepared by HymnInfo.com.</dc:description>
  <dc:subject>Hymn study resource</dc:subject>
  <cp:keywords>hymn study, Christian worship, church teaching, HymnInfo</cp:keywords>
  <cp:category/>
  <cp:revision/>
  <cp:contentStatus/>
</cp:coreProperties>
</file>