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5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me Golden Daybreak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Some Golden Daybreak” is a 1934 American gospel song centered on the promised return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ymnals generally publish it under this title while indexing a distinct opening line in the first-line fie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places present suffering beside a future horizon of Christ’s appearing, resurrection, transformation, reunion, and the end of sorrow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astoral strength lies in the way it connects eschatology with conso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econd Coming is not presented merely as a point on a prophetic chart; it is the Christian hope that death, pain, separation, and unfinished struggle will not have the final wor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doctrine of “Some Golden Daybreak” is Christian eschatological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’s return is presented as the decisive event toward which present history mo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’s hope is personal because believers expect to see Christ, but it is also corporate because resurrection, transformation, and reunion involve the gathered peopl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also points toward bodily resurrection and glor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hope is not merely the survival of an immaterial soul or a vague continuation after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Christian teaching about Christ’s return provide concrete comfort in grief without minimizing the reality of present l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facing illness, disability, or aging, connect hope to the biblical promise of resurrection and transformation rather than to denial of bodily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expectation of Christ’s appearing to encourage faithful living, reconciliation, worship, and service in the pres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fort bereaved believers with the New Testament’s emphasis on reunion in the presence of the Lord rather than with unsupported speculation about the details of the intermediate st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aching the song’s history, distinguish the well-documented 1934 copyright and Carl Blackmore’s musical authorship from the later, less firmly documented details of the radio-listener origin sto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2026-08-27T02:59:17Z</dcterms:created>
  <dcterms:modified xsi:type="dcterms:W3CDTF">2026-08-27T02:59:17Z</dcterms:modified>
  <dc:title>Some Golden Daybreak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