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587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 Spacious Firmament on Hig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pacious Firmament on High is not simply a hymn about the beauty of natur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Joseph Addison fashioned it as a poetic meditation on Psalm 19, where the heavens proclaim God’s glory without ordinary speech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asks worshipers to become attentive readers of creation: the ordered succession of day and night and the vastness of the heavens direct the mind beyond created things to their Creato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spiritual movement is from observation to interpretation and finally to wor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created order is presented as intelligible testimony, not as divine in itself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’s principal theological theme is natural revelation: God’s created world bears genuine witness to its Mak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ddison’s language assumes that the universe is intelligible, ordered, and dependen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appropriate response is not worship of nature but worship of the God whose wisdom and power creation display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 second theme is provide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regular patterns of the heavens signify more than an initial act of creation; they suggest a world sustained in ordered continuity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Set aside deliberate time to observe creation without digital distraction, then respond with prayer shaped by Psalm 19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sunrise, sunset, the night sky, and the changing seasons as prompts for thanksgiving to the Creator rather than as ends in themselve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each children and new believers to distinguish between appreciating creation and worshiping the God who made i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contemplation of the vast heavens cultivate humility, especially when personal concerns begin to feel all-consumi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air the hymn with Scripture readings that move from creation’s witness to God’s fuller self-revelation and saving purpose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2026-10-14T01:47:31Z</dcterms:created>
  <dcterms:modified xsi:type="dcterms:W3CDTF">2026-10-14T01:47:31Z</dcterms:modified>
  <dc:title>The Spacious Firmament on High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