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93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God, Who Touchest Earth with Beauty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“God, Who Touchest Earth with Beauty” is a prayer of Christian formation shaped by attentiveness to the created worl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central movement is from wonder to petition: the worshiper recognizes God as Creator and then asks that the same divine power that orders and adorns creation also renew human charact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therefore belongs as much to sanctification and discipleship as to the category of creation prai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spirituality is especially suited to settings where worship and formation meet—retreats, camps, schools, youth gatherings, creation-themed services, and services of dedic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does not encourage admiration of nature as an end in itself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fundamentally a prayer for sanctific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assumes that the Creator who gives order and beauty to the world is also able to renew human beings by the Spiri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 maturity is therefore understood as grace-enabled transformation rather than cosmetic self-improveme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 second theme is the theological use of cre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natural world serves as a witness to God’s wisdom and as a vocabulary for reflecting on Christian character, but the hymn maintains the Creator-creature distinc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ime in creation as a prompt for prayer to the Creator, allowing wonder to lead toward repentance, gratitude, and renewed obedi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the hymn with Psalm 51:10–12 when teaching that spiritual renewal is received from God rather than achieved by willpower alon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children, youth, or retreat participants to identify one area of character in which they are asking the Holy Spirit for concrete grow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nnect contemplation with service by choosing a specific act of compassion, stewardship, reconciliation, or ministry that expresses inward renewal outwardl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using the hymn in creation-focused worship, distinguish clearly between reverence for God’s creation and worship of the Creator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2026-08-28T10:31:13Z</dcterms:created>
  <dcterms:modified xsi:type="dcterms:W3CDTF">2026-08-28T10:31:13Z</dcterms:modified>
  <dc:title>God, Who Touchest Earth with Beauty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