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1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Have Decided to Follow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Have Decided to Follow Jesus is a compact hymn of Christian discipleship whose strength lies in repeated personal commit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presenting a full account of salvation, it functions as a sung response to Christ’s call: the believer turns toward Jesus, accepts the cost of following him, and resolves to continue faithfully when discipleship becomes difficult or lone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pastorally useful because it joins decision with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commitment is not presented as a momentary emotion but as a direction for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alongside the Gospel passages on cross-bearing and steadfast following, the song challenges worshipers to examine competing loyalties, endure opposition, and keep Christ at the center of disciple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ical theme is discipleship under the lord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not simply admired as a teacher; he is followed as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therefore belongs most naturally after the gospel has been proclaimed, when worshipers are invited to answer Christ’s call with faith, obedience, and sustained allegi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repentance understood as reorien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conversion includes a decisive change in direction, but biblical repentance is more than a single emotional mo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examine which loyalties, habits, ambitions, or fears compete with obedience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commitment with grace by remembering that Christian discipleship responds to Christ’s prior call and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perseverance through concrete acts of obedience when following Jesus brings misunderstanding, inconvenience, or loss of approv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in baptism, confirmation, mission commissioning, or recommitment as a public confession of continuing discipleship rather than a momentary emotional prom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eep attention fixed on Jesus through Scripture, prayer, worship, and Christian community so that resolve is sustained by grace rather than willpower alo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2026-08-28T13:55:14Z</dcterms:created>
  <dcterms:modified xsi:type="dcterms:W3CDTF">2026-08-28T13:55:14Z</dcterms:modified>
  <dc:title>I Have Decided to Follow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