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ftly Now the Light of 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ftly Now the Light of Day is a quiet evening hymn that turns the fading light into an invitation to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not merely a song about sunset; it is a spiritual exercise in holy recol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 daily labor ends, the worshiper comes before God to commune, confess, and entrust the soul to divin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pastorally powerful because it gives language to the end of the 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believers to close the day not with anxiety, distraction, or self-justification, but with honest prayer before the God whose all-pervading eye sees both open fault and secret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small theology of evening conf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sumes that communion with God requires honesty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oes not come to the end of the day claiming innocence, but asks pardon for infirmity, open fault, and secret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ange is theologically important: sin includes visible actions, hidden motives, and the weakness that still clings to redeemed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divine omniscience in a pastoral ke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d the day with deliberate prayer, allowing quietness to become communion with God rather than mere exhaus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onest confession by naming both open faults and secret sins before the Lord who already sees and mercifully pard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fading light remind you of life's brevity and the hope of dwelling with God beyond sin and sorr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human weakness to Christ with confidence, trusting the sinless Savior who knows infirmity and looks with pitying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evening worship to release daily labor, anxiety, and self-reliance into the hands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2026-08-28T12:29:31Z</dcterms:created>
  <dcterms:modified xsi:type="dcterms:W3CDTF">2026-08-28T12:29:31Z</dcterms:modified>
  <dc:title>Softly Now the Light of 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