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371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oftly Now the Light of Day]]></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Softly Now the Light of Day is George Washington Doane’s 1824 evening hymn, originally published in Songs by the Wa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fading of daylight becomes a summons to prayer: work is laid aside, the worshiper seeks communion with God, examines the day honestly, asks forgiveness, and entrusts both the coming night and the whole of mortal life to divine merc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spiritual movement is unusually compac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begins with stillness and communion, moves into confession before the God who sees both outward conduct and inward sin, then allows ordinary nightfall to become an image of death.]]></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final stanza turns explicitly to Jesus, the sinless one who nevertheless knows human infirmity and therefore receives the worshiper’s plea for compassi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offers a theology of daily examen before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Evening is not merely the time when activity stops; it becomes a spiritual threshold where the worshiper reviews life in the presence of the one who sees completel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mmunion and confession therefore belong together: intimacy with God requires truthfulness rather than self-protec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Divine omniscience is presented pastorally rather than abstractl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God’s all-pervading sight exposes both visible failure and hidden sin, but the worshiper responds by asking pard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as a disciplined evening prayer, allowing the end of activity to become intentional communion with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ractice honest confession by bringing both visible failures and hidden motives before the God who already knows them full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the passing of daylight remind you of life’s brevity without surrendering to fear; Christian mortality is held within the hope of dwelling with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ad Hebrews 4:14–16 with the final stanza and approach Christ as the sinless yet sympathetic high priest who offers mercy and gra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in vespers, closing worship, or quiet pastoral settings where stillness, confession, mortality, and assurance belong together.]]></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2026-10-13T19:47:31Z</dcterms:created>
  <dcterms:modified xsi:type="dcterms:W3CDTF">2026-10-13T19:47:31Z</dcterms:modified>
  <dc:title>Softly Now the Light of Day Teaching Guide</dc:title>
  <dc:description>Hymn study resource prepared by HymnInfo.com.</dc:description>
  <dc:subject>Hymn study resource</dc:subject>
  <cp:keywords>hymn study, Christian worship, church teaching, HymnInfo</cp:keywords>
  <cp:category/>
  <cp:revision/>
  <cp:contentStatus/>
</cp:coreProperties>
</file>