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Rest Ye Merry Gentleme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Rest Ye Merry Gentlemen is one of the most enduring English Christmas carols, treasured for its strong proclamation that the birth of Christ brings comfort, joy, and deli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famous refrain does not treat Christmas merely as sentiment or seasonal cheer, but as gospel announcement: the Savior has come to rescue humanity from sin, fear, and evi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is pastorally powerful because it begins with a command not to be dismay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opening words invite believers to receive courage from the incarnation, remembering that Christ was born not only to inspire devotion but to sa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omfort offered here is not shallow optimism; it is rooted in God's decisive action in sending His S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entral doctrine of the carol is the incarnation understood as saving interven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's birth is not presented as an isolated miracle but as the entrance of the Savior into a world gone astr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yric holds together the tenderness of Bethlehem and the seriousness of spiritual bonda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arol also has a strong doctrine of deliver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ference to Satan's power is not ornamental language but part of a biblical understanding of salvation: Christ comes to free humanity from the powers that enslave, accuse, deceive, and destro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eive the message of Christmas as gospel comfort rather than mere seasonal senti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fear and dismay before Christ, trusting the Savior who has come to deliver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the good news actively, as the shepherds did, with worship, obedience, and procla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's birth is inseparable from His saving work against sin, death, and evi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brotherly love and reconciliation as a fitting response to the holy tide of Christma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2026-08-28T12:09:15Z</dcterms:created>
  <dcterms:modified xsi:type="dcterms:W3CDTF">2026-08-28T12:09:15Z</dcterms:modified>
  <dc:title>God Rest Ye Merry Gentlemen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