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49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ccording to Thy Gracious Wor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ccording to Thy Gracious Word is James Montgomery's Communion hymn of obedient remembr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ginning with Christ's command at the Last Supper, it leads worshipers from the bread and cup through Gethsemane and Calvary, then closes with a prayer that reverses the central action: the believer who promises to remember Christ finally asks to be remembered by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joins sacramental practice to the passion narrati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mmunion is not isolated from Jesus' agony, crucifixion, self-offering, or promised kingdo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first-person voice encourages humility and deliberate participation without making the worshiper's constancy the ground of salv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treats the Lord's Supper as commanded remembrance, covenant proclamation, and personal tru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worshiper approaches in humility because the initiative belongs to Christ: he gives the command, gives himself, and establishes the covena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rance is not nostalgia but a faithful turning toward the crucified Lord through the signs he appoint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hristology follows the passion narrati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esus is encountered as the suffering Lord in Gethsemane, the sacrificial Lamb at Calvary, and the king whose mercy reaches beyond deat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epare for the Lord's Supper by reading Luke 22:19-20 and examining how Christ's command joins remembrance, covenant, and gratitud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complete six-stanza sequence when a service is intended to follow the movement from the upper room through Gethsemane and Calvary to kingdom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eck the printed hymnal before announcing stanza numbers, since abridged editions do not all omit the same materi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the hymn direct attention away from personal merit and toward Christ's self-giving death and faithful prom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ffer its closing assurance pastorally to people facing memory loss, declining speech, serious illness, grief, or deat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2026-08-28T12:04:41Z</dcterms:created>
  <dcterms:modified xsi:type="dcterms:W3CDTF">2026-08-28T12:04:41Z</dcterms:modified>
  <dc:title>According to Thy Gracious Word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