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065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ove Divine, All Loves Excelling]]></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ove Divine, All Loves Excelling is a prayer for God’s transforming love to fill human life completel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arles Wesley addresses Christ as the embodiment and giver of divine love, then develops the prayer through the work of the Holy Spirit, the renewal of the believer, the promised return of Christ, and the final perfection of God’s new cre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therefore moves well beyond the idea of love as emotion; love is the active presence of God restoring people for holiness and commun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distinctive spiritual emphasis is sanctific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esley’s vision assumes that grace not only pardons but also transform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presents divine love as both the source and goal of salv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od’s love comes first, enters human life through Christ and the Spirit, and then produces a corresponding life of holi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race is therefore not merely leniency toward sin; it is God’s active work of restor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anctification is the hymn’s most characteristically Wesleyan doctrin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arles Wesley prayed for believers to be liberated from sin’s governing power and filled with holy lov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y for divine love to change concrete habits, relationships, desires, and responses rather than treating love only as a religious feel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sk where sin, resentment, fear, pride, or self-protection still resists the Spirit’s transforming work.]]></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ctice holiness as growing love for God and neighbor, supported by prayer, Scripture, worship, Communion, and accountable Christian fellow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rust that sanctification is God’s gracious work while still responding actively through obedience, repentance, and works of merc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the hope of final restoration encourage perseverance when spiritual growth feels incomplete or slow.]]></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2026-08-28T08:06:17Z</dcterms:created>
  <dcterms:modified xsi:type="dcterms:W3CDTF">2026-08-28T08:06:17Z</dcterms:modified>
  <dc:title>Love Divine, All Loves Excelling Teaching Guide</dc:title>
  <dc:description>Hymn study resource prepared by HymnInfo.com.</dc:description>
  <dc:subject>Hymn study resource</dc:subject>
  <cp:keywords>hymn study, Christian worship, church teaching, HymnInfo</cp:keywords>
  <cp:category/>
  <cp:revision/>
  <cp:contentStatus/>
</cp:coreProperties>
</file>