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33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bove the Hills of Tim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bove the Hills of Time is Thomas Tiplady's hymn of the cross as the enduring disclosure of God's saving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gainst the passing landscape of human history, the cross is presented as a fixed point of light: it exposes sin, announces pardon, awakens love, and directs the believer toward new life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devotional without being merely sentimental because the love it celebrates is specifically the love revealed in Christ's self-giving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moves from contemplation to respon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begins by looking toward the cross and the divine love made visible there; it then turns inward to cleansing, forgiveness, and rebirth; finally, the worshiper's answering love becomes the fitting response to grace already receive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decisively crucicentric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ross stands at the center not because suffering is intrinsically sacred but because Christ's self-giving death reveals God's love and addresses human si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ivine love is therefore defined by costly action rather than vague benevol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theology of atonement joins pardon and transform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worshiper is not simply reassured that guilt does not matter; sin is acknowledged as something requiring cleansing and forgiven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confession and assurance to move worshipers from honest recognition of sin toward the pardon and new life offered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circumstances, institutions, or familiar places change or disappear, distinguish what is temporary from the enduring ground of Christian hope in Christ's saving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Romans 5:8 and 1 John 4:9-10 shape the meaning of divine love: Christian love begins with God's costly initiative toward sinners rather than with human deserv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forgiveness with transformation by asking how received mercy should produce a life increasingly directed toward righteousness, reconciliation, and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uring Lent or Holy Week, use the hymn as a bridge from contemplation of the Passion to personal consecration rather than ending only with sorrow over the crucifix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2026-08-28T11:37:30Z</dcterms:created>
  <dcterms:modified xsi:type="dcterms:W3CDTF">2026-08-28T11:37:30Z</dcterms:modified>
  <dc:title>Above the Hills of Time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