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869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ll for Jesus]]></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ll for Jesus turns consecration from an occasional religious feeling into the governing direction of a whole lif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repeated address to Christ gathers thought, speech, work, time, desire, and trust into one response: the redeemed person belongs to the Redeem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therefore moves beyond private emotion toward embodied disciple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spiritual movement is equally importa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edication begins with Christ's prior act of redemption, becomes concrete in obedient habits, rejects rival claims on the heart, fixes attention on the crucified Savior, and finally rests in divine car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first theological claim is Christ's lordship over the redeemed pers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secration is not an attempt to purchase acceptance from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follows redemption and answers grace with grateful belonging, preserving the gospel order of divine action first and human response secon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account of sanctification is practical and integrate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Holiness concerns the direction of the mind, the use of the body, the discipline of speech, the ordering of time, and the loyalties that shape desir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xamine one ordinary week rather than making only a general promise: identify how work, speech, attention, spending, and rest can more clearly honor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every call to dedication with God's prior mercy and Christ's redeeming work so that commitment does not become a means of earning accept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Name the rival loyalties that compete for trust, such as status, possessions, praise, comfort, or control, and practice a concrete act of renunciation or generos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after a sermon on vocation or stewardship, inviting worshipers to offer both public ministry and unnoticed daily duties to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ir active obedience with prayerful attention to Christ and regular rest in God's care; consecration requires dependence as well as resolv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2026-10-13T05:51:09Z</dcterms:created>
  <dcterms:modified xsi:type="dcterms:W3CDTF">2026-10-13T05:51:09Z</dcterms:modified>
  <dc:title>All for Jesus Teaching Guide</dc:title>
  <dc:description>Hymn study resource prepared by HymnInfo.com.</dc:description>
  <dc:subject>Hymn study resource</dc:subject>
  <cp:keywords>hymn study, Christian worship, church teaching, HymnInfo</cp:keywords>
  <cp:category/>
  <cp:revision/>
  <cp:contentStatus/>
</cp:coreProperties>
</file>